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61" r:id="rId2"/>
    <p:sldMasterId id="2147483680" r:id="rId3"/>
    <p:sldMasterId id="2147483694" r:id="rId4"/>
  </p:sldMasterIdLst>
  <p:notesMasterIdLst>
    <p:notesMasterId r:id="rId51"/>
  </p:notesMasterIdLst>
  <p:sldIdLst>
    <p:sldId id="1541" r:id="rId5"/>
    <p:sldId id="5970" r:id="rId6"/>
    <p:sldId id="1673" r:id="rId7"/>
    <p:sldId id="1703" r:id="rId8"/>
    <p:sldId id="1715" r:id="rId9"/>
    <p:sldId id="5876" r:id="rId10"/>
    <p:sldId id="620" r:id="rId11"/>
    <p:sldId id="621" r:id="rId12"/>
    <p:sldId id="622" r:id="rId13"/>
    <p:sldId id="623" r:id="rId14"/>
    <p:sldId id="512" r:id="rId15"/>
    <p:sldId id="644" r:id="rId16"/>
    <p:sldId id="516" r:id="rId17"/>
    <p:sldId id="5878" r:id="rId18"/>
    <p:sldId id="652" r:id="rId19"/>
    <p:sldId id="651" r:id="rId20"/>
    <p:sldId id="382" r:id="rId21"/>
    <p:sldId id="693" r:id="rId22"/>
    <p:sldId id="5972" r:id="rId23"/>
    <p:sldId id="694" r:id="rId24"/>
    <p:sldId id="695" r:id="rId25"/>
    <p:sldId id="5971" r:id="rId26"/>
    <p:sldId id="514" r:id="rId27"/>
    <p:sldId id="1707" r:id="rId28"/>
    <p:sldId id="1706" r:id="rId29"/>
    <p:sldId id="663" r:id="rId30"/>
    <p:sldId id="664" r:id="rId31"/>
    <p:sldId id="696" r:id="rId32"/>
    <p:sldId id="697" r:id="rId33"/>
    <p:sldId id="667" r:id="rId34"/>
    <p:sldId id="1705" r:id="rId35"/>
    <p:sldId id="666" r:id="rId36"/>
    <p:sldId id="5928" r:id="rId37"/>
    <p:sldId id="395" r:id="rId38"/>
    <p:sldId id="1710" r:id="rId39"/>
    <p:sldId id="1711" r:id="rId40"/>
    <p:sldId id="385" r:id="rId41"/>
    <p:sldId id="1712" r:id="rId42"/>
    <p:sldId id="409" r:id="rId43"/>
    <p:sldId id="596" r:id="rId44"/>
    <p:sldId id="595" r:id="rId45"/>
    <p:sldId id="690" r:id="rId46"/>
    <p:sldId id="598" r:id="rId47"/>
    <p:sldId id="5949" r:id="rId48"/>
    <p:sldId id="434" r:id="rId49"/>
    <p:sldId id="436" r:id="rId50"/>
  </p:sldIdLst>
  <p:sldSz cx="9144000" cy="6858000" type="screen4x3"/>
  <p:notesSz cx="7102475" cy="10233025"/>
  <p:defaultTextStyle>
    <a:defPPr>
      <a:defRPr lang="zh-CN"/>
    </a:defPPr>
    <a:lvl1pPr algn="l" rtl="0" eaLnBrk="0" fontAlgn="base" hangingPunct="0">
      <a:spcBef>
        <a:spcPct val="0"/>
      </a:spcBef>
      <a:spcAft>
        <a:spcPct val="0"/>
      </a:spcAft>
      <a:defRPr kern="1200" baseline="-25000">
        <a:solidFill>
          <a:schemeClr val="tx1"/>
        </a:solidFill>
        <a:latin typeface="Arial" panose="020B0604020202020204" pitchFamily="34" charset="0"/>
        <a:ea typeface="宋体" pitchFamily="2" charset="-122"/>
        <a:cs typeface="+mn-cs"/>
      </a:defRPr>
    </a:lvl1pPr>
    <a:lvl2pPr marL="457200" algn="l" rtl="0" eaLnBrk="0" fontAlgn="base" hangingPunct="0">
      <a:spcBef>
        <a:spcPct val="0"/>
      </a:spcBef>
      <a:spcAft>
        <a:spcPct val="0"/>
      </a:spcAft>
      <a:defRPr kern="1200" baseline="-25000">
        <a:solidFill>
          <a:schemeClr val="tx1"/>
        </a:solidFill>
        <a:latin typeface="Arial" panose="020B0604020202020204" pitchFamily="34" charset="0"/>
        <a:ea typeface="宋体" pitchFamily="2" charset="-122"/>
        <a:cs typeface="+mn-cs"/>
      </a:defRPr>
    </a:lvl2pPr>
    <a:lvl3pPr marL="914400" algn="l" rtl="0" eaLnBrk="0" fontAlgn="base" hangingPunct="0">
      <a:spcBef>
        <a:spcPct val="0"/>
      </a:spcBef>
      <a:spcAft>
        <a:spcPct val="0"/>
      </a:spcAft>
      <a:defRPr kern="1200" baseline="-25000">
        <a:solidFill>
          <a:schemeClr val="tx1"/>
        </a:solidFill>
        <a:latin typeface="Arial" panose="020B0604020202020204" pitchFamily="34" charset="0"/>
        <a:ea typeface="宋体" pitchFamily="2" charset="-122"/>
        <a:cs typeface="+mn-cs"/>
      </a:defRPr>
    </a:lvl3pPr>
    <a:lvl4pPr marL="1371600" algn="l" rtl="0" eaLnBrk="0" fontAlgn="base" hangingPunct="0">
      <a:spcBef>
        <a:spcPct val="0"/>
      </a:spcBef>
      <a:spcAft>
        <a:spcPct val="0"/>
      </a:spcAft>
      <a:defRPr kern="1200" baseline="-25000">
        <a:solidFill>
          <a:schemeClr val="tx1"/>
        </a:solidFill>
        <a:latin typeface="Arial" panose="020B0604020202020204" pitchFamily="34" charset="0"/>
        <a:ea typeface="宋体" pitchFamily="2" charset="-122"/>
        <a:cs typeface="+mn-cs"/>
      </a:defRPr>
    </a:lvl4pPr>
    <a:lvl5pPr marL="1828800" algn="l" rtl="0" eaLnBrk="0" fontAlgn="base" hangingPunct="0">
      <a:spcBef>
        <a:spcPct val="0"/>
      </a:spcBef>
      <a:spcAft>
        <a:spcPct val="0"/>
      </a:spcAft>
      <a:defRPr kern="1200" baseline="-25000">
        <a:solidFill>
          <a:schemeClr val="tx1"/>
        </a:solidFill>
        <a:latin typeface="Arial" panose="020B0604020202020204" pitchFamily="34" charset="0"/>
        <a:ea typeface="宋体" pitchFamily="2" charset="-122"/>
        <a:cs typeface="+mn-cs"/>
      </a:defRPr>
    </a:lvl5pPr>
    <a:lvl6pPr marL="2286000" algn="l" defTabSz="914400" rtl="0" eaLnBrk="1" latinLnBrk="0" hangingPunct="1">
      <a:defRPr kern="1200" baseline="-25000">
        <a:solidFill>
          <a:schemeClr val="tx1"/>
        </a:solidFill>
        <a:latin typeface="Arial" panose="020B0604020202020204" pitchFamily="34" charset="0"/>
        <a:ea typeface="宋体" pitchFamily="2" charset="-122"/>
        <a:cs typeface="+mn-cs"/>
      </a:defRPr>
    </a:lvl6pPr>
    <a:lvl7pPr marL="2743200" algn="l" defTabSz="914400" rtl="0" eaLnBrk="1" latinLnBrk="0" hangingPunct="1">
      <a:defRPr kern="1200" baseline="-25000">
        <a:solidFill>
          <a:schemeClr val="tx1"/>
        </a:solidFill>
        <a:latin typeface="Arial" panose="020B0604020202020204" pitchFamily="34" charset="0"/>
        <a:ea typeface="宋体" pitchFamily="2" charset="-122"/>
        <a:cs typeface="+mn-cs"/>
      </a:defRPr>
    </a:lvl7pPr>
    <a:lvl8pPr marL="3200400" algn="l" defTabSz="914400" rtl="0" eaLnBrk="1" latinLnBrk="0" hangingPunct="1">
      <a:defRPr kern="1200" baseline="-25000">
        <a:solidFill>
          <a:schemeClr val="tx1"/>
        </a:solidFill>
        <a:latin typeface="Arial" panose="020B0604020202020204" pitchFamily="34" charset="0"/>
        <a:ea typeface="宋体" pitchFamily="2" charset="-122"/>
        <a:cs typeface="+mn-cs"/>
      </a:defRPr>
    </a:lvl8pPr>
    <a:lvl9pPr marL="3657600" algn="l" defTabSz="914400" rtl="0" eaLnBrk="1" latinLnBrk="0" hangingPunct="1">
      <a:defRPr kern="1200" baseline="-25000">
        <a:solidFill>
          <a:schemeClr val="tx1"/>
        </a:solidFill>
        <a:latin typeface="Arial" panose="020B0604020202020204" pitchFamily="34" charset="0"/>
        <a:ea typeface="宋体" pitchFamily="2" charset="-122"/>
        <a:cs typeface="+mn-cs"/>
      </a:defRPr>
    </a:lvl9pPr>
  </p:defaultTextStyle>
  <p:extLst>
    <p:ext uri="{EFAFB233-063F-42B5-8137-9DF3F51BA10A}">
      <p15:sldGuideLst xmlns:p15="http://schemas.microsoft.com/office/powerpoint/2012/main">
        <p15:guide id="1" orient="horz" pos="2205">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 hwt" initials="hh" lastIdx="1" clrIdx="0"/>
  <p:cmAuthor id="2" name="HAN" initials="H"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99"/>
    <a:srgbClr val="333399"/>
    <a:srgbClr val="0000FF"/>
    <a:srgbClr val="CCFFFF"/>
    <a:srgbClr val="FFCCFF"/>
    <a:srgbClr val="0074BF"/>
    <a:srgbClr val="A6E0E0"/>
    <a:srgbClr val="CC3300"/>
    <a:srgbClr val="00FF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01" autoAdjust="0"/>
    <p:restoredTop sz="86390" autoAdjust="0"/>
  </p:normalViewPr>
  <p:slideViewPr>
    <p:cSldViewPr>
      <p:cViewPr>
        <p:scale>
          <a:sx n="75" d="100"/>
          <a:sy n="75" d="100"/>
        </p:scale>
        <p:origin x="1493" y="701"/>
      </p:cViewPr>
      <p:guideLst>
        <p:guide orient="horz" pos="2205"/>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Lst>
  </p:outlineViewPr>
  <p:notesTextViewPr>
    <p:cViewPr>
      <p:scale>
        <a:sx n="75" d="100"/>
        <a:sy n="75" d="100"/>
      </p:scale>
      <p:origin x="0" y="0"/>
    </p:cViewPr>
  </p:notesTextViewPr>
  <p:sorterViewPr>
    <p:cViewPr>
      <p:scale>
        <a:sx n="100" d="100"/>
        <a:sy n="100" d="100"/>
      </p:scale>
      <p:origin x="0" y="0"/>
    </p:cViewPr>
  </p:sorterViewPr>
  <p:notesViewPr>
    <p:cSldViewPr>
      <p:cViewPr varScale="1">
        <p:scale>
          <a:sx n="65" d="100"/>
          <a:sy n="65" d="100"/>
        </p:scale>
        <p:origin x="1200"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_rels/viewProps.xml.rels><?xml version="1.0" encoding="UTF-8" standalone="yes"?>
<Relationships xmlns="http://schemas.openxmlformats.org/package/2006/relationships"><Relationship Id="rId3" Type="http://schemas.openxmlformats.org/officeDocument/2006/relationships/slide" Target="slides/slide26.xml"/><Relationship Id="rId7" Type="http://schemas.openxmlformats.org/officeDocument/2006/relationships/slide" Target="slides/slide45.xml"/><Relationship Id="rId2" Type="http://schemas.openxmlformats.org/officeDocument/2006/relationships/slide" Target="slides/slide15.xml"/><Relationship Id="rId1" Type="http://schemas.openxmlformats.org/officeDocument/2006/relationships/slide" Target="slides/slide11.xml"/><Relationship Id="rId6" Type="http://schemas.openxmlformats.org/officeDocument/2006/relationships/slide" Target="slides/slide34.xml"/><Relationship Id="rId5" Type="http://schemas.openxmlformats.org/officeDocument/2006/relationships/slide" Target="slides/slide31.xml"/><Relationship Id="rId4"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页眉占位符 1"/>
          <p:cNvSpPr>
            <a:spLocks noGrp="1" noChangeArrowheads="1"/>
          </p:cNvSpPr>
          <p:nvPr>
            <p:ph type="hdr" sz="quarter"/>
          </p:nvPr>
        </p:nvSpPr>
        <p:spPr bwMode="auto">
          <a:xfrm>
            <a:off x="0" y="0"/>
            <a:ext cx="3076096" cy="511651"/>
          </a:xfrm>
          <a:prstGeom prst="rect">
            <a:avLst/>
          </a:prstGeom>
          <a:noFill/>
          <a:ln w="9525">
            <a:noFill/>
            <a:miter lim="800000"/>
          </a:ln>
        </p:spPr>
        <p:txBody>
          <a:bodyPr vert="horz" wrap="square" lIns="99057" tIns="49528" rIns="99057" bIns="49528" numCol="1" anchor="t" anchorCtr="0" compatLnSpc="1"/>
          <a:lstStyle>
            <a:lvl1pPr eaLnBrk="1" hangingPunct="1">
              <a:defRPr sz="1300">
                <a:latin typeface="Arial" panose="020B0604020202020204" pitchFamily="34" charset="0"/>
              </a:defRPr>
            </a:lvl1pPr>
          </a:lstStyle>
          <a:p>
            <a:pPr>
              <a:defRPr/>
            </a:pPr>
            <a:endParaRPr lang="zh-CN" altLang="en-US"/>
          </a:p>
        </p:txBody>
      </p:sp>
      <p:sp>
        <p:nvSpPr>
          <p:cNvPr id="2051" name="日期占位符 2"/>
          <p:cNvSpPr>
            <a:spLocks noGrp="1" noChangeArrowheads="1"/>
          </p:cNvSpPr>
          <p:nvPr>
            <p:ph type="dt" idx="1"/>
          </p:nvPr>
        </p:nvSpPr>
        <p:spPr bwMode="auto">
          <a:xfrm>
            <a:off x="4021448" y="0"/>
            <a:ext cx="3079384" cy="511651"/>
          </a:xfrm>
          <a:prstGeom prst="rect">
            <a:avLst/>
          </a:prstGeom>
          <a:noFill/>
          <a:ln w="9525">
            <a:noFill/>
            <a:miter lim="800000"/>
          </a:ln>
        </p:spPr>
        <p:txBody>
          <a:bodyPr vert="horz" wrap="square" lIns="99057" tIns="49528" rIns="99057" bIns="49528" numCol="1" anchor="t" anchorCtr="0" compatLnSpc="1"/>
          <a:lstStyle>
            <a:lvl1pPr algn="r" eaLnBrk="1" hangingPunct="1">
              <a:defRPr sz="1300">
                <a:latin typeface="Arial" panose="020B0604020202020204" pitchFamily="34" charset="0"/>
              </a:defRPr>
            </a:lvl1pPr>
          </a:lstStyle>
          <a:p>
            <a:pPr>
              <a:defRPr/>
            </a:pPr>
            <a:fld id="{7B49EF33-1BF8-49F7-918D-11EE9F04FB28}" type="datetimeFigureOut">
              <a:rPr lang="zh-CN" altLang="en-US"/>
              <a:t>2023/9/7</a:t>
            </a:fld>
            <a:endParaRPr lang="en-US" altLang="zh-CN"/>
          </a:p>
        </p:txBody>
      </p:sp>
      <p:sp>
        <p:nvSpPr>
          <p:cNvPr id="3076" name="幻灯片图像占位符 3"/>
          <p:cNvSpPr>
            <a:spLocks noGrp="1" noRot="1" noChangeAspect="1" noChangeArrowheads="1"/>
          </p:cNvSpPr>
          <p:nvPr>
            <p:ph type="sldImg" idx="2"/>
          </p:nvPr>
        </p:nvSpPr>
        <p:spPr bwMode="auto">
          <a:xfrm>
            <a:off x="992188" y="766763"/>
            <a:ext cx="5118100"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53" name="备注占位符 4"/>
          <p:cNvSpPr>
            <a:spLocks noGrp="1" noChangeArrowheads="1"/>
          </p:cNvSpPr>
          <p:nvPr>
            <p:ph type="body" sz="quarter" idx="3"/>
          </p:nvPr>
        </p:nvSpPr>
        <p:spPr bwMode="auto">
          <a:xfrm>
            <a:off x="710248" y="4860687"/>
            <a:ext cx="5681980" cy="4604861"/>
          </a:xfrm>
          <a:prstGeom prst="rect">
            <a:avLst/>
          </a:prstGeom>
          <a:noFill/>
          <a:ln w="9525">
            <a:noFill/>
            <a:miter lim="800000"/>
          </a:ln>
        </p:spPr>
        <p:txBody>
          <a:bodyPr vert="horz" wrap="square" lIns="99057" tIns="49528" rIns="99057" bIns="49528" numCol="1" anchor="ctr" anchorCtr="0" compatLnSpc="1"/>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2054" name="页脚占位符 5"/>
          <p:cNvSpPr>
            <a:spLocks noGrp="1" noChangeArrowheads="1"/>
          </p:cNvSpPr>
          <p:nvPr>
            <p:ph type="ftr" sz="quarter" idx="4"/>
          </p:nvPr>
        </p:nvSpPr>
        <p:spPr bwMode="auto">
          <a:xfrm>
            <a:off x="0" y="9719598"/>
            <a:ext cx="3076096" cy="511651"/>
          </a:xfrm>
          <a:prstGeom prst="rect">
            <a:avLst/>
          </a:prstGeom>
          <a:noFill/>
          <a:ln w="9525">
            <a:noFill/>
            <a:miter lim="800000"/>
          </a:ln>
        </p:spPr>
        <p:txBody>
          <a:bodyPr vert="horz" wrap="square" lIns="99057" tIns="49528" rIns="99057" bIns="49528" numCol="1" anchor="b" anchorCtr="0" compatLnSpc="1"/>
          <a:lstStyle>
            <a:lvl1pPr eaLnBrk="1" hangingPunct="1">
              <a:defRPr sz="1300">
                <a:latin typeface="Arial" panose="020B0604020202020204" pitchFamily="34" charset="0"/>
              </a:defRPr>
            </a:lvl1pPr>
          </a:lstStyle>
          <a:p>
            <a:pPr>
              <a:defRPr/>
            </a:pPr>
            <a:endParaRPr lang="zh-CN" altLang="en-US"/>
          </a:p>
        </p:txBody>
      </p:sp>
      <p:sp>
        <p:nvSpPr>
          <p:cNvPr id="2055" name="灯片编号占位符 6"/>
          <p:cNvSpPr>
            <a:spLocks noGrp="1" noChangeArrowheads="1"/>
          </p:cNvSpPr>
          <p:nvPr>
            <p:ph type="sldNum" sz="quarter" idx="5"/>
          </p:nvPr>
        </p:nvSpPr>
        <p:spPr bwMode="auto">
          <a:xfrm>
            <a:off x="4021448" y="9719598"/>
            <a:ext cx="3079384" cy="511651"/>
          </a:xfrm>
          <a:prstGeom prst="rect">
            <a:avLst/>
          </a:prstGeom>
          <a:noFill/>
          <a:ln w="9525">
            <a:noFill/>
            <a:miter lim="800000"/>
          </a:ln>
        </p:spPr>
        <p:txBody>
          <a:bodyPr vert="horz" wrap="square" lIns="99057" tIns="49528" rIns="99057" bIns="49528" numCol="1" anchor="b" anchorCtr="0" compatLnSpc="1"/>
          <a:lstStyle>
            <a:lvl1pPr algn="r" eaLnBrk="1" hangingPunct="1">
              <a:defRPr sz="1300"/>
            </a:lvl1pPr>
          </a:lstStyle>
          <a:p>
            <a:pPr>
              <a:defRPr/>
            </a:pPr>
            <a:fld id="{36616E1B-D57C-4DD9-8C78-E9F14A888E6F}" type="slidenum">
              <a:rPr lang="zh-CN" altLang="en-US"/>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baike.baidu.com/item/%E8%8E%AB%E9%87%8C%E6%96%AF%C2%B7%E5%A8%81%E5%B0%94%E5%85%8B%E6%96%AF" TargetMode="External"/><Relationship Id="rId3" Type="http://schemas.openxmlformats.org/officeDocument/2006/relationships/hyperlink" Target="https://baike.baidu.com/item/EDVAC" TargetMode="External"/><Relationship Id="rId7" Type="http://schemas.openxmlformats.org/officeDocument/2006/relationships/hyperlink" Target="https://baike.baidu.com/item/%E5%89%91%E6%A1%A5%E5%A4%A7%E5%AD%A6"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baike.baidu.com/item/%E8%AE%A1%E7%AE%97%E6%9C%BA" TargetMode="External"/><Relationship Id="rId5" Type="http://schemas.openxmlformats.org/officeDocument/2006/relationships/hyperlink" Target="https://baike.baidu.com/item/%E8%8B%B1%E5%9B%BD" TargetMode="External"/><Relationship Id="rId4" Type="http://schemas.openxmlformats.org/officeDocument/2006/relationships/hyperlink" Target="https://baike.baidu.com/item/%E8%8B%B1%E6%96%87" TargetMode="External"/><Relationship Id="rId9" Type="http://schemas.openxmlformats.org/officeDocument/2006/relationships/hyperlink" Target="https://baike.baidu.com/item/%E7%94%B5%E5%AD%90%E8%AE%A1%E7%AE%97%E6%9C%BA"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baike.baidu.com/item/%E4%BD%8D%E8%BF%90%E7%AE%97"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baike.baidu.com/item/%E6%8C%87%E4%BB%A4%E9%9B%86"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baike.baidu.com/item/%E5%9F%83%E5%85%8B%E7%89%B9/8148590" TargetMode="External"/><Relationship Id="rId3" Type="http://schemas.openxmlformats.org/officeDocument/2006/relationships/hyperlink" Target="https://baike.baidu.com/item/%E8%AE%A1%E7%AE%97%E6%9C%BA%E7%A7%91%E5%AD%A6/9132" TargetMode="External"/><Relationship Id="rId7" Type="http://schemas.openxmlformats.org/officeDocument/2006/relationships/hyperlink" Target="https://baike.baidu.com/item/%E7%BA%A6%E7%BF%B0%C2%B7%E5%86%AF%C2%B7%E8%AF%BA%E4%BE%9D%E6%9B%BC/986797"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baike.baidu.com/item/%E9%98%BF%E5%A1%94%E7%BA%B3%E7%B4%A2%E5%A4%AB-%E8%B4%9D%E7%91%9E%E8%AE%A1%E7%AE%97%E6%9C%BA/8177846" TargetMode="External"/><Relationship Id="rId5" Type="http://schemas.openxmlformats.org/officeDocument/2006/relationships/hyperlink" Target="https://baike.baidu.com/item/%E5%9F%83%E5%B0%BC%E4%BA%9A%E5%85%8B/2472030" TargetMode="External"/><Relationship Id="rId4" Type="http://schemas.openxmlformats.org/officeDocument/2006/relationships/hyperlink" Target="https://baike.baidu.com/item/%E7%A7%91%E5%AD%A6%E5%AE%B6/1210114" TargetMode="External"/><Relationship Id="rId9" Type="http://schemas.openxmlformats.org/officeDocument/2006/relationships/hyperlink" Target="https://baike.baidu.com/item/%E6%9C%B1%E4%BC%A0%E6%A6%98/1175885"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9BD6B8-9E6D-49A1-BE7C-D7662EE87E6C}" type="slidenum">
              <a:rPr lang="zh-CN" altLang="en-US" smtClean="0">
                <a:solidFill>
                  <a:prstClr val="black"/>
                </a:solidFill>
              </a:rPr>
              <a:t>1</a:t>
            </a:fld>
            <a:endParaRPr lang="zh-CN"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p:sp>
      <p:sp>
        <p:nvSpPr>
          <p:cNvPr id="593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z="1200" b="0" i="0" kern="1200" dirty="0">
                <a:solidFill>
                  <a:schemeClr val="tx1"/>
                </a:solidFill>
                <a:effectLst/>
                <a:latin typeface="Calibri" panose="020F0502020204030204" pitchFamily="34" charset="0"/>
                <a:ea typeface="宋体" pitchFamily="2" charset="-122"/>
                <a:cs typeface="+mn-cs"/>
              </a:rPr>
              <a:t>冯</a:t>
            </a:r>
            <a:r>
              <a:rPr lang="en-US" altLang="zh-CN" sz="1200" b="0" i="0" kern="1200" dirty="0">
                <a:solidFill>
                  <a:schemeClr val="tx1"/>
                </a:solidFill>
                <a:effectLst/>
                <a:latin typeface="Calibri" panose="020F0502020204030204" pitchFamily="34" charset="0"/>
                <a:ea typeface="宋体" pitchFamily="2" charset="-122"/>
                <a:cs typeface="+mn-cs"/>
              </a:rPr>
              <a:t>·</a:t>
            </a:r>
            <a:r>
              <a:rPr lang="zh-CN" altLang="en-US" sz="1200" b="0" i="0" kern="1200" dirty="0">
                <a:solidFill>
                  <a:schemeClr val="tx1"/>
                </a:solidFill>
                <a:effectLst/>
                <a:latin typeface="Calibri" panose="020F0502020204030204" pitchFamily="34" charset="0"/>
                <a:ea typeface="宋体" pitchFamily="2" charset="-122"/>
                <a:cs typeface="+mn-cs"/>
              </a:rPr>
              <a:t>诺伊曼对世界上第一台电子计算机</a:t>
            </a:r>
            <a:r>
              <a:rPr lang="en-US" sz="1200" b="0" i="0" kern="1200" dirty="0">
                <a:solidFill>
                  <a:schemeClr val="tx1"/>
                </a:solidFill>
                <a:effectLst/>
                <a:latin typeface="Calibri" panose="020F0502020204030204" pitchFamily="34" charset="0"/>
                <a:ea typeface="宋体" pitchFamily="2" charset="-122"/>
                <a:cs typeface="+mn-cs"/>
              </a:rPr>
              <a:t>ENIAC（</a:t>
            </a:r>
            <a:r>
              <a:rPr lang="zh-CN" altLang="en-US" sz="1200" b="0" i="0" kern="1200" dirty="0">
                <a:solidFill>
                  <a:schemeClr val="tx1"/>
                </a:solidFill>
                <a:effectLst/>
                <a:latin typeface="Calibri" panose="020F0502020204030204" pitchFamily="34" charset="0"/>
                <a:ea typeface="宋体" pitchFamily="2" charset="-122"/>
                <a:cs typeface="+mn-cs"/>
              </a:rPr>
              <a:t>电子数字积分计算机）的设计提出过建议，</a:t>
            </a:r>
            <a:r>
              <a:rPr lang="en-US" altLang="zh-CN" sz="1200" b="0" i="0" kern="1200" dirty="0">
                <a:solidFill>
                  <a:schemeClr val="tx1"/>
                </a:solidFill>
                <a:effectLst/>
                <a:latin typeface="Calibri" panose="020F0502020204030204" pitchFamily="34" charset="0"/>
                <a:ea typeface="宋体" pitchFamily="2" charset="-122"/>
                <a:cs typeface="+mn-cs"/>
              </a:rPr>
              <a:t>1945</a:t>
            </a:r>
            <a:r>
              <a:rPr lang="zh-CN" altLang="en-US" sz="1200" b="0" i="0" kern="1200" dirty="0">
                <a:solidFill>
                  <a:schemeClr val="tx1"/>
                </a:solidFill>
                <a:effectLst/>
                <a:latin typeface="Calibri" panose="020F0502020204030204" pitchFamily="34" charset="0"/>
                <a:ea typeface="宋体" pitchFamily="2" charset="-122"/>
                <a:cs typeface="+mn-cs"/>
              </a:rPr>
              <a:t>年</a:t>
            </a:r>
            <a:r>
              <a:rPr lang="en-US" altLang="zh-CN" sz="1200" b="0" i="0" kern="1200" dirty="0">
                <a:solidFill>
                  <a:schemeClr val="tx1"/>
                </a:solidFill>
                <a:effectLst/>
                <a:latin typeface="Calibri" panose="020F0502020204030204" pitchFamily="34" charset="0"/>
                <a:ea typeface="宋体" pitchFamily="2" charset="-122"/>
                <a:cs typeface="+mn-cs"/>
              </a:rPr>
              <a:t>3</a:t>
            </a:r>
            <a:r>
              <a:rPr lang="zh-CN" altLang="en-US" sz="1200" b="0" i="0" kern="1200" dirty="0">
                <a:solidFill>
                  <a:schemeClr val="tx1"/>
                </a:solidFill>
                <a:effectLst/>
                <a:latin typeface="Calibri" panose="020F0502020204030204" pitchFamily="34" charset="0"/>
                <a:ea typeface="宋体" pitchFamily="2" charset="-122"/>
                <a:cs typeface="+mn-cs"/>
              </a:rPr>
              <a:t>月他在共同讨论的基础上起草了一个全新的“存储程序通用电子计算机方案”</a:t>
            </a:r>
            <a:r>
              <a:rPr lang="en-US" altLang="zh-CN" sz="1200" b="0" i="0" kern="1200" dirty="0">
                <a:solidFill>
                  <a:schemeClr val="tx1"/>
                </a:solidFill>
                <a:effectLst/>
                <a:latin typeface="Calibri" panose="020F0502020204030204" pitchFamily="34" charset="0"/>
                <a:ea typeface="宋体" pitchFamily="2" charset="-122"/>
                <a:cs typeface="+mn-cs"/>
              </a:rPr>
              <a:t>--</a:t>
            </a:r>
            <a:r>
              <a:rPr lang="en-US" sz="1200" b="0" i="0" u="none" strike="noStrike" kern="1200" dirty="0" err="1">
                <a:solidFill>
                  <a:schemeClr val="tx1"/>
                </a:solidFill>
                <a:effectLst/>
                <a:latin typeface="Calibri" panose="020F0502020204030204" pitchFamily="34" charset="0"/>
                <a:ea typeface="宋体" pitchFamily="2" charset="-122"/>
                <a:cs typeface="+mn-cs"/>
                <a:hlinkClick r:id="rId3"/>
              </a:rPr>
              <a:t>EDVAC</a:t>
            </a:r>
            <a:r>
              <a:rPr lang="en-US" sz="1200" b="0" i="0" kern="1200" dirty="0" err="1">
                <a:solidFill>
                  <a:schemeClr val="tx1"/>
                </a:solidFill>
                <a:effectLst/>
                <a:latin typeface="Calibri" panose="020F0502020204030204" pitchFamily="34" charset="0"/>
                <a:ea typeface="宋体" pitchFamily="2" charset="-122"/>
                <a:cs typeface="+mn-cs"/>
              </a:rPr>
              <a:t>（Electronic</a:t>
            </a:r>
            <a:r>
              <a:rPr lang="en-US" sz="1200" b="0" i="0" kern="1200" dirty="0">
                <a:solidFill>
                  <a:schemeClr val="tx1"/>
                </a:solidFill>
                <a:effectLst/>
                <a:latin typeface="Calibri" panose="020F0502020204030204" pitchFamily="34" charset="0"/>
                <a:ea typeface="宋体" pitchFamily="2" charset="-122"/>
                <a:cs typeface="+mn-cs"/>
              </a:rPr>
              <a:t> Discrete Variable Automatic Computer</a:t>
            </a:r>
            <a:r>
              <a:rPr lang="zh-CN" altLang="en-US" sz="1200" b="0" i="0" kern="1200" dirty="0">
                <a:solidFill>
                  <a:schemeClr val="tx1"/>
                </a:solidFill>
                <a:effectLst/>
                <a:latin typeface="Calibri" panose="020F0502020204030204" pitchFamily="34" charset="0"/>
                <a:ea typeface="宋体" pitchFamily="2" charset="-122"/>
                <a:cs typeface="+mn-cs"/>
              </a:rPr>
              <a:t>的缩写）</a:t>
            </a:r>
            <a:endParaRPr lang="en-US" altLang="zh-CN" sz="1200" b="0" i="0" kern="1200" dirty="0">
              <a:solidFill>
                <a:schemeClr val="tx1"/>
              </a:solidFill>
              <a:effectLst/>
              <a:latin typeface="Calibri" panose="020F0502020204030204" pitchFamily="34" charset="0"/>
              <a:ea typeface="宋体" pitchFamily="2" charset="-122"/>
              <a:cs typeface="+mn-cs"/>
            </a:endParaRPr>
          </a:p>
          <a:p>
            <a:endParaRPr lang="en-US" altLang="zh-CN" sz="1200" b="0" i="0" kern="1200" dirty="0">
              <a:solidFill>
                <a:schemeClr val="tx1"/>
              </a:solidFill>
              <a:effectLst/>
              <a:latin typeface="Calibri" panose="020F0502020204030204" pitchFamily="34" charset="0"/>
              <a:ea typeface="宋体" pitchFamily="2" charset="-122"/>
              <a:cs typeface="+mn-cs"/>
            </a:endParaRPr>
          </a:p>
          <a:p>
            <a:r>
              <a:rPr lang="zh-CN" altLang="en-US" sz="1200" b="1" i="0" kern="1200" dirty="0">
                <a:solidFill>
                  <a:schemeClr val="tx1"/>
                </a:solidFill>
                <a:effectLst/>
                <a:latin typeface="Calibri" panose="020F0502020204030204" pitchFamily="34" charset="0"/>
                <a:ea typeface="宋体" pitchFamily="2" charset="-122"/>
                <a:cs typeface="+mn-cs"/>
              </a:rPr>
              <a:t>电子延迟存储自动计算器</a:t>
            </a:r>
            <a:r>
              <a:rPr lang="zh-CN" altLang="en-US" sz="1200" b="0" i="0" kern="1200" dirty="0">
                <a:solidFill>
                  <a:schemeClr val="tx1"/>
                </a:solidFill>
                <a:effectLst/>
                <a:latin typeface="Calibri" panose="020F0502020204030204" pitchFamily="34" charset="0"/>
                <a:ea typeface="宋体" pitchFamily="2" charset="-122"/>
                <a:cs typeface="+mn-cs"/>
              </a:rPr>
              <a:t>（</a:t>
            </a:r>
            <a:r>
              <a:rPr lang="zh-CN" altLang="en-US" sz="1200" b="0" i="0" u="none" strike="noStrike" kern="1200" dirty="0">
                <a:solidFill>
                  <a:schemeClr val="tx1"/>
                </a:solidFill>
                <a:effectLst/>
                <a:latin typeface="Calibri" panose="020F0502020204030204" pitchFamily="34" charset="0"/>
                <a:ea typeface="宋体" pitchFamily="2" charset="-122"/>
                <a:cs typeface="+mn-cs"/>
                <a:hlinkClick r:id="rId4"/>
              </a:rPr>
              <a:t>英文</a:t>
            </a:r>
            <a:r>
              <a:rPr lang="zh-CN" altLang="en-US" sz="1200" b="0" i="0" kern="1200" dirty="0">
                <a:solidFill>
                  <a:schemeClr val="tx1"/>
                </a:solidFill>
                <a:effectLst/>
                <a:latin typeface="Calibri" panose="020F0502020204030204" pitchFamily="34" charset="0"/>
                <a:ea typeface="宋体" pitchFamily="2" charset="-122"/>
                <a:cs typeface="+mn-cs"/>
              </a:rPr>
              <a:t>：</a:t>
            </a:r>
            <a:r>
              <a:rPr lang="en-US" sz="1200" b="1" i="0" kern="1200" dirty="0">
                <a:solidFill>
                  <a:schemeClr val="tx1"/>
                </a:solidFill>
                <a:effectLst/>
                <a:latin typeface="Calibri" panose="020F0502020204030204" pitchFamily="34" charset="0"/>
                <a:ea typeface="宋体" pitchFamily="2" charset="-122"/>
                <a:cs typeface="+mn-cs"/>
              </a:rPr>
              <a:t>Electronic Delay Storage Auto-</a:t>
            </a:r>
            <a:r>
              <a:rPr lang="en-US" sz="1200" b="1" i="0" kern="1200" dirty="0" err="1">
                <a:solidFill>
                  <a:schemeClr val="tx1"/>
                </a:solidFill>
                <a:effectLst/>
                <a:latin typeface="Calibri" panose="020F0502020204030204" pitchFamily="34" charset="0"/>
                <a:ea typeface="宋体" pitchFamily="2" charset="-122"/>
                <a:cs typeface="+mn-cs"/>
              </a:rPr>
              <a:t>matic</a:t>
            </a:r>
            <a:r>
              <a:rPr lang="en-US" sz="1200" b="1" i="0" kern="1200" dirty="0">
                <a:solidFill>
                  <a:schemeClr val="tx1"/>
                </a:solidFill>
                <a:effectLst/>
                <a:latin typeface="Calibri" panose="020F0502020204030204" pitchFamily="34" charset="0"/>
                <a:ea typeface="宋体" pitchFamily="2" charset="-122"/>
                <a:cs typeface="+mn-cs"/>
              </a:rPr>
              <a:t> </a:t>
            </a:r>
            <a:r>
              <a:rPr lang="en-US" sz="1200" b="1" i="0" kern="1200" dirty="0" err="1">
                <a:solidFill>
                  <a:schemeClr val="tx1"/>
                </a:solidFill>
                <a:effectLst/>
                <a:latin typeface="Calibri" panose="020F0502020204030204" pitchFamily="34" charset="0"/>
                <a:ea typeface="宋体" pitchFamily="2" charset="-122"/>
                <a:cs typeface="+mn-cs"/>
              </a:rPr>
              <a:t>Calculator</a:t>
            </a:r>
            <a:r>
              <a:rPr lang="en-US" sz="1200" b="0" i="0" kern="1200" dirty="0" err="1">
                <a:solidFill>
                  <a:schemeClr val="tx1"/>
                </a:solidFill>
                <a:effectLst/>
                <a:latin typeface="Calibri" panose="020F0502020204030204" pitchFamily="34" charset="0"/>
                <a:ea typeface="宋体" pitchFamily="2" charset="-122"/>
                <a:cs typeface="+mn-cs"/>
              </a:rPr>
              <a:t>、</a:t>
            </a:r>
            <a:r>
              <a:rPr lang="en-US" sz="1200" b="1" i="0" kern="1200" dirty="0" err="1">
                <a:solidFill>
                  <a:schemeClr val="tx1"/>
                </a:solidFill>
                <a:effectLst/>
                <a:latin typeface="Calibri" panose="020F0502020204030204" pitchFamily="34" charset="0"/>
                <a:ea typeface="宋体" pitchFamily="2" charset="-122"/>
                <a:cs typeface="+mn-cs"/>
              </a:rPr>
              <a:t>EDSAC</a:t>
            </a:r>
            <a:r>
              <a:rPr lang="en-US" sz="1200" b="0" i="0" kern="1200" dirty="0">
                <a:solidFill>
                  <a:schemeClr val="tx1"/>
                </a:solidFill>
                <a:effectLst/>
                <a:latin typeface="Calibri" panose="020F0502020204030204" pitchFamily="34" charset="0"/>
                <a:ea typeface="宋体" pitchFamily="2" charset="-122"/>
                <a:cs typeface="+mn-cs"/>
              </a:rPr>
              <a:t>）</a:t>
            </a:r>
            <a:r>
              <a:rPr lang="zh-CN" altLang="en-US" sz="1200" b="0" i="0" kern="1200" dirty="0">
                <a:solidFill>
                  <a:schemeClr val="tx1"/>
                </a:solidFill>
                <a:effectLst/>
                <a:latin typeface="Calibri" panose="020F0502020204030204" pitchFamily="34" charset="0"/>
                <a:ea typeface="宋体" pitchFamily="2" charset="-122"/>
                <a:cs typeface="+mn-cs"/>
              </a:rPr>
              <a:t>是</a:t>
            </a:r>
            <a:r>
              <a:rPr lang="zh-CN" altLang="en-US" sz="1200" b="0" i="0" u="none" strike="noStrike" kern="1200" dirty="0">
                <a:solidFill>
                  <a:schemeClr val="tx1"/>
                </a:solidFill>
                <a:effectLst/>
                <a:latin typeface="Calibri" panose="020F0502020204030204" pitchFamily="34" charset="0"/>
                <a:ea typeface="宋体" pitchFamily="2" charset="-122"/>
                <a:cs typeface="+mn-cs"/>
                <a:hlinkClick r:id="rId5"/>
              </a:rPr>
              <a:t>英国</a:t>
            </a:r>
            <a:r>
              <a:rPr lang="zh-CN" altLang="en-US" sz="1200" b="0" i="0" kern="1200" dirty="0">
                <a:solidFill>
                  <a:schemeClr val="tx1"/>
                </a:solidFill>
                <a:effectLst/>
                <a:latin typeface="Calibri" panose="020F0502020204030204" pitchFamily="34" charset="0"/>
                <a:ea typeface="宋体" pitchFamily="2" charset="-122"/>
                <a:cs typeface="+mn-cs"/>
              </a:rPr>
              <a:t>的早期</a:t>
            </a:r>
            <a:r>
              <a:rPr lang="zh-CN" altLang="en-US" sz="1200" b="0" i="0" u="none" strike="noStrike" kern="1200" dirty="0">
                <a:solidFill>
                  <a:schemeClr val="tx1"/>
                </a:solidFill>
                <a:effectLst/>
                <a:latin typeface="Calibri" panose="020F0502020204030204" pitchFamily="34" charset="0"/>
                <a:ea typeface="宋体" pitchFamily="2" charset="-122"/>
                <a:cs typeface="+mn-cs"/>
                <a:hlinkClick r:id="rId6"/>
              </a:rPr>
              <a:t>计算机</a:t>
            </a:r>
            <a:r>
              <a:rPr lang="zh-CN" altLang="en-US" sz="1200" b="0" i="0" kern="1200" dirty="0">
                <a:solidFill>
                  <a:schemeClr val="tx1"/>
                </a:solidFill>
                <a:effectLst/>
                <a:latin typeface="Calibri" panose="020F0502020204030204" pitchFamily="34" charset="0"/>
                <a:ea typeface="宋体" pitchFamily="2" charset="-122"/>
                <a:cs typeface="+mn-cs"/>
              </a:rPr>
              <a:t>。</a:t>
            </a:r>
            <a:r>
              <a:rPr lang="en-US" altLang="zh-CN" sz="1200" b="0" i="0" kern="1200" dirty="0">
                <a:solidFill>
                  <a:schemeClr val="tx1"/>
                </a:solidFill>
                <a:effectLst/>
                <a:latin typeface="Calibri" panose="020F0502020204030204" pitchFamily="34" charset="0"/>
                <a:ea typeface="宋体" pitchFamily="2" charset="-122"/>
                <a:cs typeface="+mn-cs"/>
              </a:rPr>
              <a:t>1946</a:t>
            </a:r>
            <a:r>
              <a:rPr lang="zh-CN" altLang="en-US" sz="1200" b="0" i="0" kern="1200" dirty="0">
                <a:solidFill>
                  <a:schemeClr val="tx1"/>
                </a:solidFill>
                <a:effectLst/>
                <a:latin typeface="Calibri" panose="020F0502020204030204" pitchFamily="34" charset="0"/>
                <a:ea typeface="宋体" pitchFamily="2" charset="-122"/>
                <a:cs typeface="+mn-cs"/>
              </a:rPr>
              <a:t>年</a:t>
            </a:r>
            <a:r>
              <a:rPr lang="en-US" altLang="zh-CN" sz="1200" b="0" i="0" kern="1200" dirty="0">
                <a:solidFill>
                  <a:schemeClr val="tx1"/>
                </a:solidFill>
                <a:effectLst/>
                <a:latin typeface="Calibri" panose="020F0502020204030204" pitchFamily="34" charset="0"/>
                <a:ea typeface="宋体" pitchFamily="2" charset="-122"/>
                <a:cs typeface="+mn-cs"/>
              </a:rPr>
              <a:t>,</a:t>
            </a:r>
            <a:r>
              <a:rPr lang="zh-CN" altLang="en-US" sz="1200" b="0" i="0" kern="1200" dirty="0">
                <a:solidFill>
                  <a:schemeClr val="tx1"/>
                </a:solidFill>
                <a:effectLst/>
                <a:latin typeface="Calibri" panose="020F0502020204030204" pitchFamily="34" charset="0"/>
                <a:ea typeface="宋体" pitchFamily="2" charset="-122"/>
                <a:cs typeface="+mn-cs"/>
              </a:rPr>
              <a:t>英国</a:t>
            </a:r>
            <a:r>
              <a:rPr lang="zh-CN" altLang="en-US" sz="1200" b="0" i="0" u="none" strike="noStrike" kern="1200" dirty="0">
                <a:solidFill>
                  <a:schemeClr val="tx1"/>
                </a:solidFill>
                <a:effectLst/>
                <a:latin typeface="Calibri" panose="020F0502020204030204" pitchFamily="34" charset="0"/>
                <a:ea typeface="宋体" pitchFamily="2" charset="-122"/>
                <a:cs typeface="+mn-cs"/>
                <a:hlinkClick r:id="rId7"/>
              </a:rPr>
              <a:t>剑桥大学</a:t>
            </a:r>
            <a:r>
              <a:rPr lang="zh-CN" altLang="en-US" sz="1200" b="0" i="0" kern="1200" dirty="0">
                <a:solidFill>
                  <a:schemeClr val="tx1"/>
                </a:solidFill>
                <a:effectLst/>
                <a:latin typeface="Calibri" panose="020F0502020204030204" pitchFamily="34" charset="0"/>
                <a:ea typeface="宋体" pitchFamily="2" charset="-122"/>
                <a:cs typeface="+mn-cs"/>
              </a:rPr>
              <a:t>数学实验室的</a:t>
            </a:r>
            <a:r>
              <a:rPr lang="zh-CN" altLang="en-US" sz="1200" b="0" i="0" u="none" strike="noStrike" kern="1200" dirty="0">
                <a:solidFill>
                  <a:schemeClr val="tx1"/>
                </a:solidFill>
                <a:effectLst/>
                <a:latin typeface="Calibri" panose="020F0502020204030204" pitchFamily="34" charset="0"/>
                <a:ea typeface="宋体" pitchFamily="2" charset="-122"/>
                <a:cs typeface="+mn-cs"/>
                <a:hlinkClick r:id="rId8"/>
              </a:rPr>
              <a:t>莫里斯</a:t>
            </a:r>
            <a:r>
              <a:rPr lang="en-US" altLang="zh-CN" sz="1200" b="0" i="0" u="none" strike="noStrike" kern="1200" dirty="0">
                <a:solidFill>
                  <a:schemeClr val="tx1"/>
                </a:solidFill>
                <a:effectLst/>
                <a:latin typeface="Calibri" panose="020F0502020204030204" pitchFamily="34" charset="0"/>
                <a:ea typeface="宋体" pitchFamily="2" charset="-122"/>
                <a:cs typeface="+mn-cs"/>
                <a:hlinkClick r:id="rId8"/>
              </a:rPr>
              <a:t>·</a:t>
            </a:r>
            <a:r>
              <a:rPr lang="zh-CN" altLang="en-US" sz="1200" b="0" i="0" u="none" strike="noStrike" kern="1200" dirty="0">
                <a:solidFill>
                  <a:schemeClr val="tx1"/>
                </a:solidFill>
                <a:effectLst/>
                <a:latin typeface="Calibri" panose="020F0502020204030204" pitchFamily="34" charset="0"/>
                <a:ea typeface="宋体" pitchFamily="2" charset="-122"/>
                <a:cs typeface="+mn-cs"/>
                <a:hlinkClick r:id="rId8"/>
              </a:rPr>
              <a:t>威尔克斯</a:t>
            </a:r>
            <a:r>
              <a:rPr lang="zh-CN" altLang="en-US" sz="1200" b="0" i="0" kern="1200" dirty="0">
                <a:solidFill>
                  <a:schemeClr val="tx1"/>
                </a:solidFill>
                <a:effectLst/>
                <a:latin typeface="Calibri" panose="020F0502020204030204" pitchFamily="34" charset="0"/>
                <a:ea typeface="宋体" pitchFamily="2" charset="-122"/>
                <a:cs typeface="+mn-cs"/>
              </a:rPr>
              <a:t>教授和他的团队受冯</a:t>
            </a:r>
            <a:r>
              <a:rPr lang="en-US" altLang="zh-CN" sz="1200" b="0" i="0" kern="1200" dirty="0">
                <a:solidFill>
                  <a:schemeClr val="tx1"/>
                </a:solidFill>
                <a:effectLst/>
                <a:latin typeface="Calibri" panose="020F0502020204030204" pitchFamily="34" charset="0"/>
                <a:ea typeface="宋体" pitchFamily="2" charset="-122"/>
                <a:cs typeface="+mn-cs"/>
              </a:rPr>
              <a:t>·</a:t>
            </a:r>
            <a:r>
              <a:rPr lang="zh-CN" altLang="en-US" sz="1200" b="0" i="0" kern="1200" dirty="0">
                <a:solidFill>
                  <a:schemeClr val="tx1"/>
                </a:solidFill>
                <a:effectLst/>
                <a:latin typeface="Calibri" panose="020F0502020204030204" pitchFamily="34" charset="0"/>
                <a:ea typeface="宋体" pitchFamily="2" charset="-122"/>
                <a:cs typeface="+mn-cs"/>
              </a:rPr>
              <a:t>诺伊曼的</a:t>
            </a:r>
            <a:r>
              <a:rPr lang="en-US" sz="1200" b="0" i="1" kern="1200" dirty="0">
                <a:solidFill>
                  <a:schemeClr val="tx1"/>
                </a:solidFill>
                <a:effectLst/>
                <a:latin typeface="Calibri" panose="020F0502020204030204" pitchFamily="34" charset="0"/>
                <a:ea typeface="宋体" pitchFamily="2" charset="-122"/>
                <a:cs typeface="+mn-cs"/>
              </a:rPr>
              <a:t>First Draft of a Report on the EDVAC</a:t>
            </a:r>
            <a:r>
              <a:rPr lang="zh-CN" altLang="en-US" sz="1200" b="0" i="0" kern="1200" dirty="0">
                <a:solidFill>
                  <a:schemeClr val="tx1"/>
                </a:solidFill>
                <a:effectLst/>
                <a:latin typeface="Calibri" panose="020F0502020204030204" pitchFamily="34" charset="0"/>
                <a:ea typeface="宋体" pitchFamily="2" charset="-122"/>
                <a:cs typeface="+mn-cs"/>
              </a:rPr>
              <a:t>的启发，以</a:t>
            </a:r>
            <a:r>
              <a:rPr lang="en-US" sz="1200" b="0" i="0" u="none" strike="noStrike" kern="1200" dirty="0">
                <a:solidFill>
                  <a:schemeClr val="tx1"/>
                </a:solidFill>
                <a:effectLst/>
                <a:latin typeface="Calibri" panose="020F0502020204030204" pitchFamily="34" charset="0"/>
                <a:ea typeface="宋体" pitchFamily="2" charset="-122"/>
                <a:cs typeface="+mn-cs"/>
                <a:hlinkClick r:id="rId3"/>
              </a:rPr>
              <a:t>EDVAC</a:t>
            </a:r>
            <a:r>
              <a:rPr lang="zh-CN" altLang="en-US" sz="1200" b="0" i="0" kern="1200" dirty="0">
                <a:solidFill>
                  <a:schemeClr val="tx1"/>
                </a:solidFill>
                <a:effectLst/>
                <a:latin typeface="Calibri" panose="020F0502020204030204" pitchFamily="34" charset="0"/>
                <a:ea typeface="宋体" pitchFamily="2" charset="-122"/>
                <a:cs typeface="+mn-cs"/>
              </a:rPr>
              <a:t>为蓝本，设计和建造</a:t>
            </a:r>
            <a:r>
              <a:rPr lang="en-US" sz="1200" b="0" i="0" kern="1200" dirty="0">
                <a:solidFill>
                  <a:schemeClr val="tx1"/>
                </a:solidFill>
                <a:effectLst/>
                <a:latin typeface="Calibri" panose="020F0502020204030204" pitchFamily="34" charset="0"/>
                <a:ea typeface="宋体" pitchFamily="2" charset="-122"/>
                <a:cs typeface="+mn-cs"/>
              </a:rPr>
              <a:t>EDSAC，1949</a:t>
            </a:r>
            <a:r>
              <a:rPr lang="zh-CN" altLang="en-US" sz="1200" b="0" i="0" kern="1200" dirty="0">
                <a:solidFill>
                  <a:schemeClr val="tx1"/>
                </a:solidFill>
                <a:effectLst/>
                <a:latin typeface="Calibri" panose="020F0502020204030204" pitchFamily="34" charset="0"/>
                <a:ea typeface="宋体" pitchFamily="2" charset="-122"/>
                <a:cs typeface="+mn-cs"/>
              </a:rPr>
              <a:t>年</a:t>
            </a:r>
            <a:r>
              <a:rPr lang="en-US" altLang="zh-CN" sz="1200" b="0" i="0" kern="1200" dirty="0">
                <a:solidFill>
                  <a:schemeClr val="tx1"/>
                </a:solidFill>
                <a:effectLst/>
                <a:latin typeface="Calibri" panose="020F0502020204030204" pitchFamily="34" charset="0"/>
                <a:ea typeface="宋体" pitchFamily="2" charset="-122"/>
                <a:cs typeface="+mn-cs"/>
              </a:rPr>
              <a:t>5</a:t>
            </a:r>
            <a:r>
              <a:rPr lang="zh-CN" altLang="en-US" sz="1200" b="0" i="0" kern="1200" dirty="0">
                <a:solidFill>
                  <a:schemeClr val="tx1"/>
                </a:solidFill>
                <a:effectLst/>
                <a:latin typeface="Calibri" panose="020F0502020204030204" pitchFamily="34" charset="0"/>
                <a:ea typeface="宋体" pitchFamily="2" charset="-122"/>
                <a:cs typeface="+mn-cs"/>
              </a:rPr>
              <a:t>月</a:t>
            </a:r>
            <a:r>
              <a:rPr lang="en-US" altLang="zh-CN" sz="1200" b="0" i="0" kern="1200" dirty="0">
                <a:solidFill>
                  <a:schemeClr val="tx1"/>
                </a:solidFill>
                <a:effectLst/>
                <a:latin typeface="Calibri" panose="020F0502020204030204" pitchFamily="34" charset="0"/>
                <a:ea typeface="宋体" pitchFamily="2" charset="-122"/>
                <a:cs typeface="+mn-cs"/>
              </a:rPr>
              <a:t>6</a:t>
            </a:r>
            <a:r>
              <a:rPr lang="zh-CN" altLang="en-US" sz="1200" b="0" i="0" kern="1200" dirty="0">
                <a:solidFill>
                  <a:schemeClr val="tx1"/>
                </a:solidFill>
                <a:effectLst/>
                <a:latin typeface="Calibri" panose="020F0502020204030204" pitchFamily="34" charset="0"/>
                <a:ea typeface="宋体" pitchFamily="2" charset="-122"/>
                <a:cs typeface="+mn-cs"/>
              </a:rPr>
              <a:t>日正式运行，是世界上第一台实际运行的存储程序式</a:t>
            </a:r>
            <a:r>
              <a:rPr lang="zh-CN" altLang="en-US" sz="1200" b="0" i="0" u="none" strike="noStrike" kern="1200" dirty="0">
                <a:solidFill>
                  <a:schemeClr val="tx1"/>
                </a:solidFill>
                <a:effectLst/>
                <a:latin typeface="Calibri" panose="020F0502020204030204" pitchFamily="34" charset="0"/>
                <a:ea typeface="宋体" pitchFamily="2" charset="-122"/>
                <a:cs typeface="+mn-cs"/>
                <a:hlinkClick r:id="rId9"/>
              </a:rPr>
              <a:t>电子计算机</a:t>
            </a:r>
            <a:r>
              <a:rPr lang="zh-CN" altLang="en-US" sz="1200" b="0" i="0" kern="1200" dirty="0">
                <a:solidFill>
                  <a:schemeClr val="tx1"/>
                </a:solidFill>
                <a:effectLst/>
                <a:latin typeface="Calibri" panose="020F0502020204030204" pitchFamily="34" charset="0"/>
                <a:ea typeface="宋体" pitchFamily="2" charset="-122"/>
                <a:cs typeface="+mn-cs"/>
              </a:rPr>
              <a:t>。</a:t>
            </a:r>
            <a:endParaRPr lang="en-US" altLang="zh-CN" sz="1200" b="0" i="0" kern="1200" dirty="0">
              <a:solidFill>
                <a:schemeClr val="tx1"/>
              </a:solidFill>
              <a:effectLst/>
              <a:latin typeface="Calibri" panose="020F0502020204030204" pitchFamily="34" charset="0"/>
              <a:ea typeface="宋体" pitchFamily="2" charset="-122"/>
              <a:cs typeface="+mn-cs"/>
            </a:endParaRPr>
          </a:p>
          <a:p>
            <a:endParaRPr lang="en-US" altLang="zh-CN" sz="1200" b="0" i="0" kern="1200" dirty="0">
              <a:solidFill>
                <a:schemeClr val="tx1"/>
              </a:solidFill>
              <a:effectLst/>
              <a:latin typeface="Calibri" panose="020F0502020204030204" pitchFamily="34" charset="0"/>
              <a:ea typeface="宋体" pitchFamily="2" charset="-122"/>
              <a:cs typeface="+mn-cs"/>
            </a:endParaRPr>
          </a:p>
          <a:p>
            <a:r>
              <a:rPr lang="zh-CN" altLang="en-US" sz="1200" b="0" i="0" kern="1200" dirty="0">
                <a:solidFill>
                  <a:schemeClr val="tx1"/>
                </a:solidFill>
                <a:effectLst/>
                <a:latin typeface="Calibri" panose="020F0502020204030204" pitchFamily="34" charset="0"/>
                <a:ea typeface="宋体" pitchFamily="2" charset="-122"/>
                <a:cs typeface="+mn-cs"/>
              </a:rPr>
              <a:t>莫里斯</a:t>
            </a:r>
            <a:r>
              <a:rPr lang="en-US" altLang="zh-CN" sz="1200" b="0" i="0" kern="1200" dirty="0">
                <a:solidFill>
                  <a:schemeClr val="tx1"/>
                </a:solidFill>
                <a:effectLst/>
                <a:latin typeface="Calibri" panose="020F0502020204030204" pitchFamily="34" charset="0"/>
                <a:ea typeface="宋体" pitchFamily="2" charset="-122"/>
                <a:cs typeface="+mn-cs"/>
              </a:rPr>
              <a:t>·</a:t>
            </a:r>
            <a:r>
              <a:rPr lang="zh-CN" altLang="en-US" sz="1200" b="0" i="0" kern="1200" dirty="0">
                <a:solidFill>
                  <a:schemeClr val="tx1"/>
                </a:solidFill>
                <a:effectLst/>
                <a:latin typeface="Calibri" panose="020F0502020204030204" pitchFamily="34" charset="0"/>
                <a:ea typeface="宋体" pitchFamily="2" charset="-122"/>
                <a:cs typeface="+mn-cs"/>
              </a:rPr>
              <a:t>文森特</a:t>
            </a:r>
            <a:r>
              <a:rPr lang="en-US" altLang="zh-CN" sz="1200" b="0" i="0" kern="1200" dirty="0">
                <a:solidFill>
                  <a:schemeClr val="tx1"/>
                </a:solidFill>
                <a:effectLst/>
                <a:latin typeface="Calibri" panose="020F0502020204030204" pitchFamily="34" charset="0"/>
                <a:ea typeface="宋体" pitchFamily="2" charset="-122"/>
                <a:cs typeface="+mn-cs"/>
              </a:rPr>
              <a:t>·</a:t>
            </a:r>
            <a:r>
              <a:rPr lang="zh-CN" altLang="en-US" sz="1200" b="0" i="0" kern="1200" dirty="0">
                <a:solidFill>
                  <a:schemeClr val="tx1"/>
                </a:solidFill>
                <a:effectLst/>
                <a:latin typeface="Calibri" panose="020F0502020204030204" pitchFamily="34" charset="0"/>
                <a:ea typeface="宋体" pitchFamily="2" charset="-122"/>
                <a:cs typeface="+mn-cs"/>
              </a:rPr>
              <a:t>威尔克斯爵士，</a:t>
            </a:r>
            <a:r>
              <a:rPr lang="en-US" altLang="zh-CN" sz="1200" b="0" i="0" kern="1200" dirty="0" err="1">
                <a:solidFill>
                  <a:schemeClr val="tx1"/>
                </a:solidFill>
                <a:effectLst/>
                <a:latin typeface="Calibri" panose="020F0502020204030204" pitchFamily="34" charset="0"/>
                <a:ea typeface="宋体" pitchFamily="2" charset="-122"/>
                <a:cs typeface="+mn-cs"/>
              </a:rPr>
              <a:t>FREng</a:t>
            </a:r>
            <a:r>
              <a:rPr lang="zh-CN" altLang="en-US" sz="1200" b="0" i="0" kern="1200" dirty="0">
                <a:solidFill>
                  <a:schemeClr val="tx1"/>
                </a:solidFill>
                <a:effectLst/>
                <a:latin typeface="Calibri" panose="020F0502020204030204" pitchFamily="34" charset="0"/>
                <a:ea typeface="宋体" pitchFamily="2" charset="-122"/>
                <a:cs typeface="+mn-cs"/>
              </a:rPr>
              <a:t>，</a:t>
            </a:r>
            <a:r>
              <a:rPr lang="en-US" altLang="zh-CN" sz="1200" b="0" i="0" kern="1200" dirty="0">
                <a:solidFill>
                  <a:schemeClr val="tx1"/>
                </a:solidFill>
                <a:effectLst/>
                <a:latin typeface="Calibri" panose="020F0502020204030204" pitchFamily="34" charset="0"/>
                <a:ea typeface="宋体" pitchFamily="2" charset="-122"/>
                <a:cs typeface="+mn-cs"/>
              </a:rPr>
              <a:t>FRS</a:t>
            </a:r>
            <a:r>
              <a:rPr lang="zh-CN" altLang="en-US" sz="1200" b="0" i="0" kern="1200" dirty="0">
                <a:solidFill>
                  <a:schemeClr val="tx1"/>
                </a:solidFill>
                <a:effectLst/>
                <a:latin typeface="Calibri" panose="020F0502020204030204" pitchFamily="34" charset="0"/>
                <a:ea typeface="宋体" pitchFamily="2" charset="-122"/>
                <a:cs typeface="+mn-cs"/>
              </a:rPr>
              <a:t>（</a:t>
            </a:r>
            <a:r>
              <a:rPr lang="en-US" altLang="zh-CN" sz="1200" b="0" i="0" kern="1200" dirty="0">
                <a:solidFill>
                  <a:schemeClr val="tx1"/>
                </a:solidFill>
                <a:effectLst/>
                <a:latin typeface="Calibri" panose="020F0502020204030204" pitchFamily="34" charset="0"/>
                <a:ea typeface="宋体" pitchFamily="2" charset="-122"/>
                <a:cs typeface="+mn-cs"/>
              </a:rPr>
              <a:t>Sir Maurice Vincent Wilkes</a:t>
            </a:r>
            <a:r>
              <a:rPr lang="zh-CN" altLang="en-US" sz="1200" b="0" i="0" kern="1200" dirty="0">
                <a:solidFill>
                  <a:schemeClr val="tx1"/>
                </a:solidFill>
                <a:effectLst/>
                <a:latin typeface="Calibri" panose="020F0502020204030204" pitchFamily="34" charset="0"/>
                <a:ea typeface="宋体" pitchFamily="2" charset="-122"/>
                <a:cs typeface="+mn-cs"/>
              </a:rPr>
              <a:t>，</a:t>
            </a:r>
            <a:r>
              <a:rPr lang="en-US" altLang="zh-CN" sz="1200" b="0" i="0" kern="1200" dirty="0">
                <a:solidFill>
                  <a:schemeClr val="tx1"/>
                </a:solidFill>
                <a:effectLst/>
                <a:latin typeface="Calibri" panose="020F0502020204030204" pitchFamily="34" charset="0"/>
                <a:ea typeface="宋体" pitchFamily="2" charset="-122"/>
                <a:cs typeface="+mn-cs"/>
              </a:rPr>
              <a:t>1913</a:t>
            </a:r>
            <a:r>
              <a:rPr lang="zh-CN" altLang="en-US" sz="1200" b="0" i="0" kern="1200" dirty="0">
                <a:solidFill>
                  <a:schemeClr val="tx1"/>
                </a:solidFill>
                <a:effectLst/>
                <a:latin typeface="Calibri" panose="020F0502020204030204" pitchFamily="34" charset="0"/>
                <a:ea typeface="宋体" pitchFamily="2" charset="-122"/>
                <a:cs typeface="+mn-cs"/>
              </a:rPr>
              <a:t>年</a:t>
            </a:r>
            <a:r>
              <a:rPr lang="en-US" altLang="zh-CN" sz="1200" b="0" i="0" kern="1200" dirty="0">
                <a:solidFill>
                  <a:schemeClr val="tx1"/>
                </a:solidFill>
                <a:effectLst/>
                <a:latin typeface="Calibri" panose="020F0502020204030204" pitchFamily="34" charset="0"/>
                <a:ea typeface="宋体" pitchFamily="2" charset="-122"/>
                <a:cs typeface="+mn-cs"/>
              </a:rPr>
              <a:t>6</a:t>
            </a:r>
            <a:r>
              <a:rPr lang="zh-CN" altLang="en-US" sz="1200" b="0" i="0" kern="1200" dirty="0">
                <a:solidFill>
                  <a:schemeClr val="tx1"/>
                </a:solidFill>
                <a:effectLst/>
                <a:latin typeface="Calibri" panose="020F0502020204030204" pitchFamily="34" charset="0"/>
                <a:ea typeface="宋体" pitchFamily="2" charset="-122"/>
                <a:cs typeface="+mn-cs"/>
              </a:rPr>
              <a:t>月</a:t>
            </a:r>
            <a:r>
              <a:rPr lang="en-US" altLang="zh-CN" sz="1200" b="0" i="0" kern="1200" dirty="0">
                <a:solidFill>
                  <a:schemeClr val="tx1"/>
                </a:solidFill>
                <a:effectLst/>
                <a:latin typeface="Calibri" panose="020F0502020204030204" pitchFamily="34" charset="0"/>
                <a:ea typeface="宋体" pitchFamily="2" charset="-122"/>
                <a:cs typeface="+mn-cs"/>
              </a:rPr>
              <a:t>26</a:t>
            </a:r>
            <a:r>
              <a:rPr lang="zh-CN" altLang="en-US" sz="1200" b="0" i="0" kern="1200" dirty="0">
                <a:solidFill>
                  <a:schemeClr val="tx1"/>
                </a:solidFill>
                <a:effectLst/>
                <a:latin typeface="Calibri" panose="020F0502020204030204" pitchFamily="34" charset="0"/>
                <a:ea typeface="宋体" pitchFamily="2" charset="-122"/>
                <a:cs typeface="+mn-cs"/>
              </a:rPr>
              <a:t>日－</a:t>
            </a:r>
            <a:r>
              <a:rPr lang="en-US" altLang="zh-CN" sz="1200" b="0" i="0" kern="1200" dirty="0">
                <a:solidFill>
                  <a:schemeClr val="tx1"/>
                </a:solidFill>
                <a:effectLst/>
                <a:latin typeface="Calibri" panose="020F0502020204030204" pitchFamily="34" charset="0"/>
                <a:ea typeface="宋体" pitchFamily="2" charset="-122"/>
                <a:cs typeface="+mn-cs"/>
              </a:rPr>
              <a:t>2010</a:t>
            </a:r>
            <a:r>
              <a:rPr lang="zh-CN" altLang="en-US" sz="1200" b="0" i="0" kern="1200" dirty="0">
                <a:solidFill>
                  <a:schemeClr val="tx1"/>
                </a:solidFill>
                <a:effectLst/>
                <a:latin typeface="Calibri" panose="020F0502020204030204" pitchFamily="34" charset="0"/>
                <a:ea typeface="宋体" pitchFamily="2" charset="-122"/>
                <a:cs typeface="+mn-cs"/>
              </a:rPr>
              <a:t>年</a:t>
            </a:r>
            <a:r>
              <a:rPr lang="en-US" altLang="zh-CN" sz="1200" b="0" i="0" kern="1200" dirty="0">
                <a:solidFill>
                  <a:schemeClr val="tx1"/>
                </a:solidFill>
                <a:effectLst/>
                <a:latin typeface="Calibri" panose="020F0502020204030204" pitchFamily="34" charset="0"/>
                <a:ea typeface="宋体" pitchFamily="2" charset="-122"/>
                <a:cs typeface="+mn-cs"/>
              </a:rPr>
              <a:t>11</a:t>
            </a:r>
            <a:r>
              <a:rPr lang="zh-CN" altLang="en-US" sz="1200" b="0" i="0" kern="1200" dirty="0">
                <a:solidFill>
                  <a:schemeClr val="tx1"/>
                </a:solidFill>
                <a:effectLst/>
                <a:latin typeface="Calibri" panose="020F0502020204030204" pitchFamily="34" charset="0"/>
                <a:ea typeface="宋体" pitchFamily="2" charset="-122"/>
                <a:cs typeface="+mn-cs"/>
              </a:rPr>
              <a:t>月</a:t>
            </a:r>
            <a:r>
              <a:rPr lang="en-US" altLang="zh-CN" sz="1200" b="0" i="0" kern="1200" dirty="0">
                <a:solidFill>
                  <a:schemeClr val="tx1"/>
                </a:solidFill>
                <a:effectLst/>
                <a:latin typeface="Calibri" panose="020F0502020204030204" pitchFamily="34" charset="0"/>
                <a:ea typeface="宋体" pitchFamily="2" charset="-122"/>
                <a:cs typeface="+mn-cs"/>
              </a:rPr>
              <a:t>29</a:t>
            </a:r>
            <a:r>
              <a:rPr lang="zh-CN" altLang="en-US" sz="1200" b="0" i="0" kern="1200" dirty="0">
                <a:solidFill>
                  <a:schemeClr val="tx1"/>
                </a:solidFill>
                <a:effectLst/>
                <a:latin typeface="Calibri" panose="020F0502020204030204" pitchFamily="34" charset="0"/>
                <a:ea typeface="宋体" pitchFamily="2" charset="-122"/>
                <a:cs typeface="+mn-cs"/>
              </a:rPr>
              <a:t>日</a:t>
            </a:r>
            <a:r>
              <a:rPr lang="zh-CN" altLang="en-US" sz="1200" b="0" i="0" kern="1200" baseline="30000" dirty="0">
                <a:solidFill>
                  <a:schemeClr val="tx1"/>
                </a:solidFill>
                <a:effectLst/>
                <a:latin typeface="Calibri" panose="020F0502020204030204" pitchFamily="34" charset="0"/>
                <a:ea typeface="宋体" pitchFamily="2" charset="-122"/>
                <a:cs typeface="+mn-cs"/>
              </a:rPr>
              <a:t> </a:t>
            </a:r>
            <a:r>
              <a:rPr lang="en-US" altLang="zh-CN" sz="1200" b="0" i="0" kern="1200" baseline="30000" dirty="0">
                <a:solidFill>
                  <a:schemeClr val="tx1"/>
                </a:solidFill>
                <a:effectLst/>
                <a:latin typeface="Calibri" panose="020F0502020204030204" pitchFamily="34" charset="0"/>
                <a:ea typeface="宋体" pitchFamily="2" charset="-122"/>
                <a:cs typeface="+mn-cs"/>
              </a:rPr>
              <a:t>[1]</a:t>
            </a:r>
            <a:r>
              <a:rPr lang="zh-CN" altLang="en-US" sz="1200" b="0" i="0" u="none" strike="noStrike" kern="1200" dirty="0">
                <a:solidFill>
                  <a:schemeClr val="tx1"/>
                </a:solidFill>
                <a:effectLst/>
                <a:latin typeface="Calibri" panose="020F0502020204030204" pitchFamily="34" charset="0"/>
                <a:ea typeface="宋体" pitchFamily="2" charset="-122"/>
                <a:cs typeface="+mn-cs"/>
              </a:rPr>
              <a:t> </a:t>
            </a:r>
            <a:r>
              <a:rPr lang="zh-CN" altLang="en-US" sz="1200" b="0" i="0" kern="1200" dirty="0">
                <a:solidFill>
                  <a:schemeClr val="tx1"/>
                </a:solidFill>
                <a:effectLst/>
                <a:latin typeface="Calibri" panose="020F0502020204030204" pitchFamily="34" charset="0"/>
                <a:ea typeface="宋体" pitchFamily="2" charset="-122"/>
                <a:cs typeface="+mn-cs"/>
              </a:rPr>
              <a:t> ），英国计算机科学家。设计和制造了世界上第一台存储程序式电子计算机</a:t>
            </a:r>
            <a:r>
              <a:rPr lang="en-US" altLang="zh-CN" sz="1200" b="0" i="0" kern="1200" dirty="0">
                <a:solidFill>
                  <a:schemeClr val="tx1"/>
                </a:solidFill>
                <a:effectLst/>
                <a:latin typeface="Calibri" panose="020F0502020204030204" pitchFamily="34" charset="0"/>
                <a:ea typeface="宋体" pitchFamily="2" charset="-122"/>
                <a:cs typeface="+mn-cs"/>
              </a:rPr>
              <a:t>EDSAC</a:t>
            </a:r>
            <a:r>
              <a:rPr lang="zh-CN" altLang="en-US" sz="1200" b="0" i="0" kern="1200" dirty="0">
                <a:solidFill>
                  <a:schemeClr val="tx1"/>
                </a:solidFill>
                <a:effectLst/>
                <a:latin typeface="Calibri" panose="020F0502020204030204" pitchFamily="34" charset="0"/>
                <a:ea typeface="宋体" pitchFamily="2" charset="-122"/>
                <a:cs typeface="+mn-cs"/>
              </a:rPr>
              <a:t>，在“工程和软件等计算机领域都有许多开创性成果”。</a:t>
            </a:r>
            <a:endParaRPr lang="zh-CN" altLang="en-US" dirty="0"/>
          </a:p>
          <a:p>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Calibri" panose="020F0502020204030204" pitchFamily="34" charset="0"/>
                <a:ea typeface="宋体" pitchFamily="2" charset="-122"/>
                <a:cs typeface="+mn-cs"/>
              </a:rPr>
              <a:t>4004</a:t>
            </a:r>
            <a:r>
              <a:rPr lang="zh-CN" altLang="en-US" sz="1200" b="0" i="0" kern="1200" dirty="0">
                <a:solidFill>
                  <a:schemeClr val="tx1"/>
                </a:solidFill>
                <a:effectLst/>
                <a:latin typeface="Calibri" panose="020F0502020204030204" pitchFamily="34" charset="0"/>
                <a:ea typeface="宋体" pitchFamily="2" charset="-122"/>
                <a:cs typeface="+mn-cs"/>
              </a:rPr>
              <a:t>处理器于</a:t>
            </a:r>
            <a:r>
              <a:rPr lang="en-US" altLang="zh-CN" sz="1200" b="0" i="0" kern="1200" dirty="0">
                <a:solidFill>
                  <a:schemeClr val="tx1"/>
                </a:solidFill>
                <a:effectLst/>
                <a:latin typeface="Calibri" panose="020F0502020204030204" pitchFamily="34" charset="0"/>
                <a:ea typeface="宋体" pitchFamily="2" charset="-122"/>
                <a:cs typeface="+mn-cs"/>
              </a:rPr>
              <a:t>1971</a:t>
            </a:r>
            <a:r>
              <a:rPr lang="zh-CN" altLang="en-US" sz="1200" b="0" i="0" kern="1200" dirty="0">
                <a:solidFill>
                  <a:schemeClr val="tx1"/>
                </a:solidFill>
                <a:effectLst/>
                <a:latin typeface="Calibri" panose="020F0502020204030204" pitchFamily="34" charset="0"/>
                <a:ea typeface="宋体" pitchFamily="2" charset="-122"/>
                <a:cs typeface="+mn-cs"/>
              </a:rPr>
              <a:t>年推出，尺寸为</a:t>
            </a:r>
            <a:r>
              <a:rPr lang="en-US" altLang="zh-CN" sz="1200" b="0" i="0" kern="1200" dirty="0">
                <a:solidFill>
                  <a:schemeClr val="tx1"/>
                </a:solidFill>
                <a:effectLst/>
                <a:latin typeface="Calibri" panose="020F0502020204030204" pitchFamily="34" charset="0"/>
                <a:ea typeface="宋体" pitchFamily="2" charset="-122"/>
                <a:cs typeface="+mn-cs"/>
              </a:rPr>
              <a:t>3mm×4mm</a:t>
            </a:r>
            <a:r>
              <a:rPr lang="zh-CN" altLang="en-US" sz="1200" b="0" i="0" kern="1200" dirty="0">
                <a:solidFill>
                  <a:schemeClr val="tx1"/>
                </a:solidFill>
                <a:effectLst/>
                <a:latin typeface="Calibri" panose="020F0502020204030204" pitchFamily="34" charset="0"/>
                <a:ea typeface="宋体" pitchFamily="2" charset="-122"/>
                <a:cs typeface="+mn-cs"/>
              </a:rPr>
              <a:t>，外层有</a:t>
            </a:r>
            <a:r>
              <a:rPr lang="en-US" altLang="zh-CN" sz="1200" b="0" i="0" kern="1200" dirty="0">
                <a:solidFill>
                  <a:schemeClr val="tx1"/>
                </a:solidFill>
                <a:effectLst/>
                <a:latin typeface="Calibri" panose="020F0502020204030204" pitchFamily="34" charset="0"/>
                <a:ea typeface="宋体" pitchFamily="2" charset="-122"/>
                <a:cs typeface="+mn-cs"/>
              </a:rPr>
              <a:t>16</a:t>
            </a:r>
            <a:r>
              <a:rPr lang="zh-CN" altLang="en-US" sz="1200" b="0" i="0" kern="1200" dirty="0">
                <a:solidFill>
                  <a:schemeClr val="tx1"/>
                </a:solidFill>
                <a:effectLst/>
                <a:latin typeface="Calibri" panose="020F0502020204030204" pitchFamily="34" charset="0"/>
                <a:ea typeface="宋体" pitchFamily="2" charset="-122"/>
                <a:cs typeface="+mn-cs"/>
              </a:rPr>
              <a:t>只针脚，内里有</a:t>
            </a:r>
            <a:r>
              <a:rPr lang="en-US" altLang="zh-CN" sz="1200" b="0" i="0" kern="1200" dirty="0">
                <a:solidFill>
                  <a:schemeClr val="tx1"/>
                </a:solidFill>
                <a:effectLst/>
                <a:latin typeface="Calibri" panose="020F0502020204030204" pitchFamily="34" charset="0"/>
                <a:ea typeface="宋体" pitchFamily="2" charset="-122"/>
                <a:cs typeface="+mn-cs"/>
              </a:rPr>
              <a:t>2,250</a:t>
            </a:r>
            <a:r>
              <a:rPr lang="zh-CN" altLang="en-US" sz="1200" b="0" i="0" kern="1200" dirty="0">
                <a:solidFill>
                  <a:schemeClr val="tx1"/>
                </a:solidFill>
                <a:effectLst/>
                <a:latin typeface="Calibri" panose="020F0502020204030204" pitchFamily="34" charset="0"/>
                <a:ea typeface="宋体" pitchFamily="2" charset="-122"/>
                <a:cs typeface="+mn-cs"/>
              </a:rPr>
              <a:t>个晶体管，它采用</a:t>
            </a:r>
            <a:r>
              <a:rPr lang="en-US" altLang="zh-CN" sz="1200" b="0" i="0" kern="1200" dirty="0">
                <a:solidFill>
                  <a:schemeClr val="tx1"/>
                </a:solidFill>
                <a:effectLst/>
                <a:latin typeface="Calibri" panose="020F0502020204030204" pitchFamily="34" charset="0"/>
                <a:ea typeface="宋体" pitchFamily="2" charset="-122"/>
                <a:cs typeface="+mn-cs"/>
              </a:rPr>
              <a:t>10</a:t>
            </a:r>
            <a:r>
              <a:rPr lang="zh-CN" altLang="en-US" sz="1200" b="0" i="0" kern="1200" dirty="0">
                <a:solidFill>
                  <a:schemeClr val="tx1"/>
                </a:solidFill>
                <a:effectLst/>
                <a:latin typeface="Calibri" panose="020F0502020204030204" pitchFamily="34" charset="0"/>
                <a:ea typeface="宋体" pitchFamily="2" charset="-122"/>
                <a:cs typeface="+mn-cs"/>
              </a:rPr>
              <a:t>微米制程。</a:t>
            </a:r>
          </a:p>
          <a:p>
            <a:r>
              <a:rPr lang="en-US" altLang="zh-CN" sz="1200" b="0" i="0" kern="1200" dirty="0">
                <a:solidFill>
                  <a:schemeClr val="tx1"/>
                </a:solidFill>
                <a:effectLst/>
                <a:latin typeface="Calibri" panose="020F0502020204030204" pitchFamily="34" charset="0"/>
                <a:ea typeface="宋体" pitchFamily="2" charset="-122"/>
                <a:cs typeface="+mn-cs"/>
              </a:rPr>
              <a:t>4004</a:t>
            </a:r>
            <a:r>
              <a:rPr lang="zh-CN" altLang="en-US" sz="1200" b="0" i="0" kern="1200" dirty="0">
                <a:solidFill>
                  <a:schemeClr val="tx1"/>
                </a:solidFill>
                <a:effectLst/>
                <a:latin typeface="Calibri" panose="020F0502020204030204" pitchFamily="34" charset="0"/>
                <a:ea typeface="宋体" pitchFamily="2" charset="-122"/>
                <a:cs typeface="+mn-cs"/>
              </a:rPr>
              <a:t>的最高频率有</a:t>
            </a:r>
            <a:r>
              <a:rPr lang="en-US" altLang="zh-CN" sz="1200" b="0" i="0" kern="1200" dirty="0">
                <a:solidFill>
                  <a:schemeClr val="tx1"/>
                </a:solidFill>
                <a:effectLst/>
                <a:latin typeface="Calibri" panose="020F0502020204030204" pitchFamily="34" charset="0"/>
                <a:ea typeface="宋体" pitchFamily="2" charset="-122"/>
                <a:cs typeface="+mn-cs"/>
              </a:rPr>
              <a:t>740kHz</a:t>
            </a:r>
            <a:r>
              <a:rPr lang="zh-CN" altLang="en-US" sz="1200" b="0" i="0" kern="1200" dirty="0">
                <a:solidFill>
                  <a:schemeClr val="tx1"/>
                </a:solidFill>
                <a:effectLst/>
                <a:latin typeface="Calibri" panose="020F0502020204030204" pitchFamily="34" charset="0"/>
                <a:ea typeface="宋体" pitchFamily="2" charset="-122"/>
                <a:cs typeface="+mn-cs"/>
              </a:rPr>
              <a:t>，能执行</a:t>
            </a:r>
            <a:r>
              <a:rPr lang="en-US" altLang="zh-CN" sz="1200" b="0" i="0" kern="1200" dirty="0">
                <a:solidFill>
                  <a:schemeClr val="tx1"/>
                </a:solidFill>
                <a:effectLst/>
                <a:latin typeface="Calibri" panose="020F0502020204030204" pitchFamily="34" charset="0"/>
                <a:ea typeface="宋体" pitchFamily="2" charset="-122"/>
                <a:cs typeface="+mn-cs"/>
              </a:rPr>
              <a:t>4</a:t>
            </a:r>
            <a:r>
              <a:rPr lang="zh-CN" altLang="en-US" sz="1200" b="0" i="0" u="none" strike="noStrike" kern="1200" dirty="0">
                <a:solidFill>
                  <a:schemeClr val="tx1"/>
                </a:solidFill>
                <a:effectLst/>
                <a:latin typeface="Calibri" panose="020F0502020204030204" pitchFamily="34" charset="0"/>
                <a:ea typeface="宋体" pitchFamily="2" charset="-122"/>
                <a:cs typeface="+mn-cs"/>
                <a:hlinkClick r:id="rId3"/>
              </a:rPr>
              <a:t>位运算</a:t>
            </a:r>
            <a:r>
              <a:rPr lang="zh-CN" altLang="en-US" sz="1200" b="0" i="0" kern="1200" dirty="0">
                <a:solidFill>
                  <a:schemeClr val="tx1"/>
                </a:solidFill>
                <a:effectLst/>
                <a:latin typeface="Calibri" panose="020F0502020204030204" pitchFamily="34" charset="0"/>
                <a:ea typeface="宋体" pitchFamily="2" charset="-122"/>
                <a:cs typeface="+mn-cs"/>
              </a:rPr>
              <a:t>，支持</a:t>
            </a:r>
            <a:r>
              <a:rPr lang="en-US" altLang="zh-CN" sz="1200" b="0" i="0" kern="1200" dirty="0">
                <a:solidFill>
                  <a:schemeClr val="tx1"/>
                </a:solidFill>
                <a:effectLst/>
                <a:latin typeface="Calibri" panose="020F0502020204030204" pitchFamily="34" charset="0"/>
                <a:ea typeface="宋体" pitchFamily="2" charset="-122"/>
                <a:cs typeface="+mn-cs"/>
              </a:rPr>
              <a:t>8</a:t>
            </a:r>
            <a:r>
              <a:rPr lang="zh-CN" altLang="en-US" sz="1200" b="0" i="0" kern="1200" dirty="0">
                <a:solidFill>
                  <a:schemeClr val="tx1"/>
                </a:solidFill>
                <a:effectLst/>
                <a:latin typeface="Calibri" panose="020F0502020204030204" pitchFamily="34" charset="0"/>
                <a:ea typeface="宋体" pitchFamily="2" charset="-122"/>
                <a:cs typeface="+mn-cs"/>
              </a:rPr>
              <a:t>位</a:t>
            </a:r>
            <a:r>
              <a:rPr lang="zh-CN" altLang="en-US" sz="1200" b="0" i="0" u="none" strike="noStrike" kern="1200" dirty="0">
                <a:solidFill>
                  <a:schemeClr val="tx1"/>
                </a:solidFill>
                <a:effectLst/>
                <a:latin typeface="Calibri" panose="020F0502020204030204" pitchFamily="34" charset="0"/>
                <a:ea typeface="宋体" pitchFamily="2" charset="-122"/>
                <a:cs typeface="+mn-cs"/>
                <a:hlinkClick r:id="rId4"/>
              </a:rPr>
              <a:t>指令集</a:t>
            </a:r>
            <a:r>
              <a:rPr lang="zh-CN" altLang="en-US" sz="1200" b="0" i="0" kern="1200" dirty="0">
                <a:solidFill>
                  <a:schemeClr val="tx1"/>
                </a:solidFill>
                <a:effectLst/>
                <a:latin typeface="Calibri" panose="020F0502020204030204" pitchFamily="34" charset="0"/>
                <a:ea typeface="宋体" pitchFamily="2" charset="-122"/>
                <a:cs typeface="+mn-cs"/>
              </a:rPr>
              <a:t>及</a:t>
            </a:r>
            <a:r>
              <a:rPr lang="en-US" altLang="zh-CN" sz="1200" b="0" i="0" kern="1200" dirty="0">
                <a:solidFill>
                  <a:schemeClr val="tx1"/>
                </a:solidFill>
                <a:effectLst/>
                <a:latin typeface="Calibri" panose="020F0502020204030204" pitchFamily="34" charset="0"/>
                <a:ea typeface="宋体" pitchFamily="2" charset="-122"/>
                <a:cs typeface="+mn-cs"/>
              </a:rPr>
              <a:t>12</a:t>
            </a:r>
            <a:r>
              <a:rPr lang="zh-CN" altLang="en-US" sz="1200" b="0" i="0" kern="1200" dirty="0">
                <a:solidFill>
                  <a:schemeClr val="tx1"/>
                </a:solidFill>
                <a:effectLst/>
                <a:latin typeface="Calibri" panose="020F0502020204030204" pitchFamily="34" charset="0"/>
                <a:ea typeface="宋体" pitchFamily="2" charset="-122"/>
                <a:cs typeface="+mn-cs"/>
              </a:rPr>
              <a:t>位地址集。</a:t>
            </a:r>
          </a:p>
          <a:p>
            <a:endParaRPr lang="en-US" dirty="0"/>
          </a:p>
        </p:txBody>
      </p:sp>
      <p:sp>
        <p:nvSpPr>
          <p:cNvPr id="4" name="灯片编号占位符 3"/>
          <p:cNvSpPr>
            <a:spLocks noGrp="1"/>
          </p:cNvSpPr>
          <p:nvPr>
            <p:ph type="sldNum" sz="quarter" idx="5"/>
          </p:nvPr>
        </p:nvSpPr>
        <p:spPr/>
        <p:txBody>
          <a:bodyPr/>
          <a:lstStyle/>
          <a:p>
            <a:pPr>
              <a:defRPr/>
            </a:pPr>
            <a:fld id="{36616E1B-D57C-4DD9-8C78-E9F14A888E6F}" type="slidenum">
              <a:rPr lang="zh-CN" altLang="en-US" smtClean="0"/>
              <a:t>26</a:t>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4"/>
          <p:cNvSpPr txBox="1">
            <a:spLocks noGrp="1" noChangeArrowheads="1"/>
          </p:cNvSpPr>
          <p:nvPr/>
        </p:nvSpPr>
        <p:spPr bwMode="auto">
          <a:xfrm>
            <a:off x="-22225" y="8715375"/>
            <a:ext cx="297815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7655" tIns="0" rIns="17655" bIns="0" anchor="b"/>
          <a:lstStyle>
            <a:lvl1pPr defTabSz="847725" eaLnBrk="0" hangingPunct="0">
              <a:defRPr baseline="-25000">
                <a:solidFill>
                  <a:schemeClr val="tx1"/>
                </a:solidFill>
                <a:latin typeface="Arial" panose="020B0604020202020204" pitchFamily="34" charset="0"/>
                <a:ea typeface="宋体" pitchFamily="2" charset="-122"/>
              </a:defRPr>
            </a:lvl1pPr>
            <a:lvl2pPr marL="739775" indent="-284480" defTabSz="847725" eaLnBrk="0" hangingPunct="0">
              <a:defRPr baseline="-25000">
                <a:solidFill>
                  <a:schemeClr val="tx1"/>
                </a:solidFill>
                <a:latin typeface="Arial" panose="020B0604020202020204" pitchFamily="34" charset="0"/>
                <a:ea typeface="宋体" pitchFamily="2" charset="-122"/>
              </a:defRPr>
            </a:lvl2pPr>
            <a:lvl3pPr marL="1138555" indent="-227330" defTabSz="847725" eaLnBrk="0" hangingPunct="0">
              <a:defRPr baseline="-25000">
                <a:solidFill>
                  <a:schemeClr val="tx1"/>
                </a:solidFill>
                <a:latin typeface="Arial" panose="020B0604020202020204" pitchFamily="34" charset="0"/>
                <a:ea typeface="宋体" pitchFamily="2" charset="-122"/>
              </a:defRPr>
            </a:lvl3pPr>
            <a:lvl4pPr marL="1593850" indent="-227330" defTabSz="847725" eaLnBrk="0" hangingPunct="0">
              <a:defRPr baseline="-25000">
                <a:solidFill>
                  <a:schemeClr val="tx1"/>
                </a:solidFill>
                <a:latin typeface="Arial" panose="020B0604020202020204" pitchFamily="34" charset="0"/>
                <a:ea typeface="宋体" pitchFamily="2" charset="-122"/>
              </a:defRPr>
            </a:lvl4pPr>
            <a:lvl5pPr marL="2049780" indent="-227330" defTabSz="847725" eaLnBrk="0" hangingPunct="0">
              <a:defRPr baseline="-25000">
                <a:solidFill>
                  <a:schemeClr val="tx1"/>
                </a:solidFill>
                <a:latin typeface="Arial" panose="020B0604020202020204" pitchFamily="34" charset="0"/>
                <a:ea typeface="宋体" pitchFamily="2" charset="-122"/>
              </a:defRPr>
            </a:lvl5pPr>
            <a:lvl6pPr marL="2506980" indent="-227330" defTabSz="847725" eaLnBrk="0" fontAlgn="base" hangingPunct="0">
              <a:spcBef>
                <a:spcPct val="0"/>
              </a:spcBef>
              <a:spcAft>
                <a:spcPct val="0"/>
              </a:spcAft>
              <a:defRPr baseline="-25000">
                <a:solidFill>
                  <a:schemeClr val="tx1"/>
                </a:solidFill>
                <a:latin typeface="Arial" panose="020B0604020202020204" pitchFamily="34" charset="0"/>
                <a:ea typeface="宋体" pitchFamily="2" charset="-122"/>
              </a:defRPr>
            </a:lvl6pPr>
            <a:lvl7pPr marL="2964180" indent="-227330" defTabSz="847725" eaLnBrk="0" fontAlgn="base" hangingPunct="0">
              <a:spcBef>
                <a:spcPct val="0"/>
              </a:spcBef>
              <a:spcAft>
                <a:spcPct val="0"/>
              </a:spcAft>
              <a:defRPr baseline="-25000">
                <a:solidFill>
                  <a:schemeClr val="tx1"/>
                </a:solidFill>
                <a:latin typeface="Arial" panose="020B0604020202020204" pitchFamily="34" charset="0"/>
                <a:ea typeface="宋体" pitchFamily="2" charset="-122"/>
              </a:defRPr>
            </a:lvl7pPr>
            <a:lvl8pPr marL="3421380" indent="-227330" defTabSz="847725" eaLnBrk="0" fontAlgn="base" hangingPunct="0">
              <a:spcBef>
                <a:spcPct val="0"/>
              </a:spcBef>
              <a:spcAft>
                <a:spcPct val="0"/>
              </a:spcAft>
              <a:defRPr baseline="-25000">
                <a:solidFill>
                  <a:schemeClr val="tx1"/>
                </a:solidFill>
                <a:latin typeface="Arial" panose="020B0604020202020204" pitchFamily="34" charset="0"/>
                <a:ea typeface="宋体" pitchFamily="2" charset="-122"/>
              </a:defRPr>
            </a:lvl8pPr>
            <a:lvl9pPr marL="3878580" indent="-227330" defTabSz="847725" eaLnBrk="0" fontAlgn="base" hangingPunct="0">
              <a:spcBef>
                <a:spcPct val="0"/>
              </a:spcBef>
              <a:spcAft>
                <a:spcPct val="0"/>
              </a:spcAft>
              <a:defRPr baseline="-25000">
                <a:solidFill>
                  <a:schemeClr val="tx1"/>
                </a:solidFill>
                <a:latin typeface="Arial" panose="020B0604020202020204" pitchFamily="34" charset="0"/>
                <a:ea typeface="宋体" pitchFamily="2" charset="-122"/>
              </a:defRPr>
            </a:lvl9pPr>
          </a:lstStyle>
          <a:p>
            <a:pPr marL="0" marR="0" lvl="0" indent="0" algn="l" defTabSz="847725" rtl="0" eaLnBrk="0" fontAlgn="base" latinLnBrk="0" hangingPunct="0">
              <a:lnSpc>
                <a:spcPct val="100000"/>
              </a:lnSpc>
              <a:spcBef>
                <a:spcPct val="0"/>
              </a:spcBef>
              <a:spcAft>
                <a:spcPct val="0"/>
              </a:spcAft>
              <a:buClrTx/>
              <a:buSzTx/>
              <a:buFontTx/>
              <a:buNone/>
              <a:defRPr/>
            </a:pPr>
            <a:r>
              <a:rPr kumimoji="0" lang="zh-CN" altLang="en-US" sz="900" b="0" i="1" u="none" strike="noStrike" kern="1200" cap="none" spc="0" normalizeH="0" baseline="0" noProof="0">
                <a:ln>
                  <a:noFill/>
                </a:ln>
                <a:solidFill>
                  <a:srgbClr val="000000"/>
                </a:solidFill>
                <a:effectLst/>
                <a:uLnTx/>
                <a:uFillTx/>
                <a:latin typeface="Times New Roman" panose="02020603050405020304" pitchFamily="18" charset="0"/>
                <a:ea typeface="宋体" pitchFamily="2" charset="-122"/>
                <a:cs typeface="+mn-cs"/>
              </a:rPr>
              <a:t>CS258 S99</a:t>
            </a:r>
            <a:endParaRPr kumimoji="0" lang="zh-CN" altLang="zh-CN" sz="900" b="0" i="1" u="none" strike="noStrike" kern="1200" cap="none" spc="0" normalizeH="0" baseline="0" noProof="0">
              <a:ln>
                <a:noFill/>
              </a:ln>
              <a:solidFill>
                <a:srgbClr val="000000"/>
              </a:solidFill>
              <a:effectLst/>
              <a:uLnTx/>
              <a:uFillTx/>
              <a:latin typeface="Times New Roman" panose="02020603050405020304" pitchFamily="18" charset="0"/>
              <a:ea typeface="宋体" pitchFamily="2" charset="-122"/>
              <a:cs typeface="+mn-cs"/>
            </a:endParaRPr>
          </a:p>
        </p:txBody>
      </p:sp>
      <p:sp>
        <p:nvSpPr>
          <p:cNvPr id="681987" name="Rectangle 5"/>
          <p:cNvSpPr txBox="1">
            <a:spLocks noGrp="1" noChangeArrowheads="1"/>
          </p:cNvSpPr>
          <p:nvPr/>
        </p:nvSpPr>
        <p:spPr bwMode="auto">
          <a:xfrm>
            <a:off x="3902075" y="8715375"/>
            <a:ext cx="297815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7655" tIns="0" rIns="17655" bIns="0" anchor="b"/>
          <a:lstStyle>
            <a:lvl1pPr defTabSz="847725" eaLnBrk="0" hangingPunct="0">
              <a:defRPr baseline="-25000">
                <a:solidFill>
                  <a:schemeClr val="tx1"/>
                </a:solidFill>
                <a:latin typeface="Arial" panose="020B0604020202020204" pitchFamily="34" charset="0"/>
                <a:ea typeface="宋体" pitchFamily="2" charset="-122"/>
              </a:defRPr>
            </a:lvl1pPr>
            <a:lvl2pPr marL="739775" indent="-284480" defTabSz="847725" eaLnBrk="0" hangingPunct="0">
              <a:defRPr baseline="-25000">
                <a:solidFill>
                  <a:schemeClr val="tx1"/>
                </a:solidFill>
                <a:latin typeface="Arial" panose="020B0604020202020204" pitchFamily="34" charset="0"/>
                <a:ea typeface="宋体" pitchFamily="2" charset="-122"/>
              </a:defRPr>
            </a:lvl2pPr>
            <a:lvl3pPr marL="1138555" indent="-227330" defTabSz="847725" eaLnBrk="0" hangingPunct="0">
              <a:defRPr baseline="-25000">
                <a:solidFill>
                  <a:schemeClr val="tx1"/>
                </a:solidFill>
                <a:latin typeface="Arial" panose="020B0604020202020204" pitchFamily="34" charset="0"/>
                <a:ea typeface="宋体" pitchFamily="2" charset="-122"/>
              </a:defRPr>
            </a:lvl3pPr>
            <a:lvl4pPr marL="1593850" indent="-227330" defTabSz="847725" eaLnBrk="0" hangingPunct="0">
              <a:defRPr baseline="-25000">
                <a:solidFill>
                  <a:schemeClr val="tx1"/>
                </a:solidFill>
                <a:latin typeface="Arial" panose="020B0604020202020204" pitchFamily="34" charset="0"/>
                <a:ea typeface="宋体" pitchFamily="2" charset="-122"/>
              </a:defRPr>
            </a:lvl4pPr>
            <a:lvl5pPr marL="2049780" indent="-227330" defTabSz="847725" eaLnBrk="0" hangingPunct="0">
              <a:defRPr baseline="-25000">
                <a:solidFill>
                  <a:schemeClr val="tx1"/>
                </a:solidFill>
                <a:latin typeface="Arial" panose="020B0604020202020204" pitchFamily="34" charset="0"/>
                <a:ea typeface="宋体" pitchFamily="2" charset="-122"/>
              </a:defRPr>
            </a:lvl5pPr>
            <a:lvl6pPr marL="2506980" indent="-227330" defTabSz="847725" eaLnBrk="0" fontAlgn="base" hangingPunct="0">
              <a:spcBef>
                <a:spcPct val="0"/>
              </a:spcBef>
              <a:spcAft>
                <a:spcPct val="0"/>
              </a:spcAft>
              <a:defRPr baseline="-25000">
                <a:solidFill>
                  <a:schemeClr val="tx1"/>
                </a:solidFill>
                <a:latin typeface="Arial" panose="020B0604020202020204" pitchFamily="34" charset="0"/>
                <a:ea typeface="宋体" pitchFamily="2" charset="-122"/>
              </a:defRPr>
            </a:lvl6pPr>
            <a:lvl7pPr marL="2964180" indent="-227330" defTabSz="847725" eaLnBrk="0" fontAlgn="base" hangingPunct="0">
              <a:spcBef>
                <a:spcPct val="0"/>
              </a:spcBef>
              <a:spcAft>
                <a:spcPct val="0"/>
              </a:spcAft>
              <a:defRPr baseline="-25000">
                <a:solidFill>
                  <a:schemeClr val="tx1"/>
                </a:solidFill>
                <a:latin typeface="Arial" panose="020B0604020202020204" pitchFamily="34" charset="0"/>
                <a:ea typeface="宋体" pitchFamily="2" charset="-122"/>
              </a:defRPr>
            </a:lvl7pPr>
            <a:lvl8pPr marL="3421380" indent="-227330" defTabSz="847725" eaLnBrk="0" fontAlgn="base" hangingPunct="0">
              <a:spcBef>
                <a:spcPct val="0"/>
              </a:spcBef>
              <a:spcAft>
                <a:spcPct val="0"/>
              </a:spcAft>
              <a:defRPr baseline="-25000">
                <a:solidFill>
                  <a:schemeClr val="tx1"/>
                </a:solidFill>
                <a:latin typeface="Arial" panose="020B0604020202020204" pitchFamily="34" charset="0"/>
                <a:ea typeface="宋体" pitchFamily="2" charset="-122"/>
              </a:defRPr>
            </a:lvl8pPr>
            <a:lvl9pPr marL="3878580" indent="-227330" defTabSz="847725" eaLnBrk="0" fontAlgn="base" hangingPunct="0">
              <a:spcBef>
                <a:spcPct val="0"/>
              </a:spcBef>
              <a:spcAft>
                <a:spcPct val="0"/>
              </a:spcAft>
              <a:defRPr baseline="-25000">
                <a:solidFill>
                  <a:schemeClr val="tx1"/>
                </a:solidFill>
                <a:latin typeface="Arial" panose="020B0604020202020204" pitchFamily="34" charset="0"/>
                <a:ea typeface="宋体" pitchFamily="2" charset="-122"/>
              </a:defRPr>
            </a:lvl9pPr>
          </a:lstStyle>
          <a:p>
            <a:pPr marL="0" marR="0" lvl="0" indent="0" algn="r" defTabSz="847725" rtl="0" eaLnBrk="0" fontAlgn="base" latinLnBrk="0" hangingPunct="0">
              <a:lnSpc>
                <a:spcPct val="100000"/>
              </a:lnSpc>
              <a:spcBef>
                <a:spcPct val="0"/>
              </a:spcBef>
              <a:spcAft>
                <a:spcPct val="0"/>
              </a:spcAft>
              <a:buClrTx/>
              <a:buSzTx/>
              <a:buFontTx/>
              <a:buNone/>
              <a:defRPr/>
            </a:pPr>
            <a:fld id="{621CB67F-E4B2-4723-815C-0AA41DB5D313}" type="slidenum">
              <a:rPr kumimoji="0" lang="zh-CN" altLang="en-US" sz="900" b="0" i="1" u="none" strike="noStrike" kern="1200" cap="none" spc="0" normalizeH="0" baseline="0" noProof="0">
                <a:ln>
                  <a:noFill/>
                </a:ln>
                <a:solidFill>
                  <a:srgbClr val="000000"/>
                </a:solidFill>
                <a:effectLst/>
                <a:uLnTx/>
                <a:uFillTx/>
                <a:latin typeface="Times New Roman" panose="02020603050405020304" pitchFamily="18" charset="0"/>
                <a:ea typeface="宋体" pitchFamily="2" charset="-122"/>
                <a:cs typeface="+mn-cs"/>
              </a:rPr>
              <a:t>31</a:t>
            </a:fld>
            <a:endParaRPr kumimoji="0" lang="zh-CN" altLang="zh-CN" sz="900" b="0" i="1" u="none" strike="noStrike" kern="1200" cap="none" spc="0" normalizeH="0" baseline="0" noProof="0">
              <a:ln>
                <a:noFill/>
              </a:ln>
              <a:solidFill>
                <a:srgbClr val="000000"/>
              </a:solidFill>
              <a:effectLst/>
              <a:uLnTx/>
              <a:uFillTx/>
              <a:latin typeface="Times New Roman" panose="02020603050405020304" pitchFamily="18" charset="0"/>
              <a:ea typeface="宋体" pitchFamily="2" charset="-122"/>
              <a:cs typeface="+mn-cs"/>
            </a:endParaRPr>
          </a:p>
        </p:txBody>
      </p:sp>
      <p:sp>
        <p:nvSpPr>
          <p:cNvPr id="681988" name="Rectangle 2"/>
          <p:cNvSpPr>
            <a:spLocks noGrp="1" noRot="1" noChangeAspect="1" noChangeArrowheads="1" noTextEdit="1"/>
          </p:cNvSpPr>
          <p:nvPr>
            <p:ph type="sldImg"/>
          </p:nvPr>
        </p:nvSpPr>
        <p:spPr>
          <a:xfrm>
            <a:off x="1400175" y="877888"/>
            <a:ext cx="4059238" cy="3044825"/>
          </a:xfrm>
        </p:spPr>
      </p:sp>
      <p:sp>
        <p:nvSpPr>
          <p:cNvPr id="681989" name="Rectangle 3"/>
          <p:cNvSpPr>
            <a:spLocks noGrp="1" noChangeArrowheads="1"/>
          </p:cNvSpPr>
          <p:nvPr>
            <p:ph type="body" idx="1"/>
          </p:nvPr>
        </p:nvSpPr>
        <p:spPr>
          <a:xfrm>
            <a:off x="914400" y="4341813"/>
            <a:ext cx="5029200" cy="4116387"/>
          </a:xfrm>
        </p:spPr>
        <p:txBody>
          <a:bodyPr lIns="95631" tIns="47079" rIns="95631" bIns="47079" anchor="t"/>
          <a:lstStyle/>
          <a:p>
            <a:pPr algn="just"/>
            <a:r>
              <a:rPr lang="zh-CN" altLang="en-US">
                <a:latin typeface="Times New Roman" panose="02020603050405020304" pitchFamily="18" charset="0"/>
              </a:rPr>
              <a:t>1. 我系第一套计算机教材：</a:t>
            </a:r>
            <a:endParaRPr lang="zh-CN" altLang="en-US">
              <a:latin typeface="宋体" pitchFamily="2" charset="-122"/>
            </a:endParaRPr>
          </a:p>
          <a:p>
            <a:r>
              <a:rPr lang="zh-CN" altLang="en-US">
                <a:latin typeface="宋体" pitchFamily="2" charset="-122"/>
              </a:rPr>
              <a:t>夏培肃先生主持编写的我校第一套《计算机原理》教材。包括《电子数字计算机原理》上、中、下三册（上图），以及两本补充讲义（下图），其中一本是讲述研究进展的教材《通用电子计算机在逻辑结构方面的一些新进展》，另一本是用于上机实验的教材《</a:t>
            </a:r>
            <a:r>
              <a:rPr lang="zh-CN" altLang="en-US">
                <a:latin typeface="Times New Roman" panose="02020603050405020304" pitchFamily="18" charset="0"/>
                <a:cs typeface="Times New Roman" panose="02020603050405020304" pitchFamily="18" charset="0"/>
              </a:rPr>
              <a:t>107</a:t>
            </a:r>
            <a:r>
              <a:rPr lang="zh-CN" altLang="en-US">
                <a:latin typeface="宋体" pitchFamily="2" charset="-122"/>
              </a:rPr>
              <a:t>电子数字计算机》。</a:t>
            </a:r>
            <a:r>
              <a:rPr lang="zh-CN" altLang="en-US"/>
              <a:t> </a:t>
            </a:r>
          </a:p>
          <a:p>
            <a:pPr algn="just"/>
            <a:r>
              <a:rPr lang="zh-CN" altLang="en-US">
                <a:latin typeface="宋体" pitchFamily="2" charset="-122"/>
              </a:rPr>
              <a:t>2. 我系第一台计算机：</a:t>
            </a:r>
            <a:endParaRPr lang="zh-CN" altLang="en-US">
              <a:latin typeface="宋体" pitchFamily="2" charset="-122"/>
              <a:cs typeface="Times New Roman" panose="02020603050405020304" pitchFamily="18" charset="0"/>
            </a:endParaRPr>
          </a:p>
          <a:p>
            <a:pPr algn="just"/>
            <a:r>
              <a:rPr lang="zh-CN" altLang="en-US">
                <a:latin typeface="宋体" pitchFamily="2" charset="-122"/>
              </a:rPr>
              <a:t>由夏培肃院士主持、我校教师参与研制完成的我国第一台自行设计并成功运转的小型通用电子计算机</a:t>
            </a:r>
            <a:r>
              <a:rPr lang="zh-CN" altLang="en-US">
                <a:latin typeface="Times New Roman" panose="02020603050405020304" pitchFamily="18" charset="0"/>
                <a:cs typeface="Levenim MT" charset="-79"/>
              </a:rPr>
              <a:t>——</a:t>
            </a:r>
            <a:r>
              <a:rPr lang="zh-CN" altLang="en-US">
                <a:latin typeface="宋体" pitchFamily="2" charset="-122"/>
                <a:cs typeface="Times New Roman" panose="02020603050405020304" pitchFamily="18" charset="0"/>
              </a:rPr>
              <a:t>107</a:t>
            </a:r>
            <a:r>
              <a:rPr lang="zh-CN" altLang="en-US">
                <a:latin typeface="宋体" pitchFamily="2" charset="-122"/>
              </a:rPr>
              <a:t>机（在科大校内命名为</a:t>
            </a:r>
            <a:r>
              <a:rPr lang="en-US" altLang="zh-CN">
                <a:latin typeface="宋体" pitchFamily="2" charset="-122"/>
                <a:cs typeface="Times New Roman" panose="02020603050405020304" pitchFamily="18" charset="0"/>
              </a:rPr>
              <a:t>KD-1</a:t>
            </a:r>
            <a:r>
              <a:rPr lang="en-US" altLang="zh-CN">
                <a:latin typeface="宋体" pitchFamily="2" charset="-122"/>
              </a:rPr>
              <a:t>），</a:t>
            </a:r>
            <a:r>
              <a:rPr lang="zh-CN" altLang="en-US">
                <a:latin typeface="宋体" pitchFamily="2" charset="-122"/>
              </a:rPr>
              <a:t>于</a:t>
            </a:r>
            <a:r>
              <a:rPr lang="zh-CN" altLang="en-US">
                <a:latin typeface="宋体" pitchFamily="2" charset="-122"/>
                <a:cs typeface="Times New Roman" panose="02020603050405020304" pitchFamily="18" charset="0"/>
              </a:rPr>
              <a:t>1960</a:t>
            </a:r>
            <a:r>
              <a:rPr lang="zh-CN" altLang="en-US">
                <a:latin typeface="宋体" pitchFamily="2" charset="-122"/>
              </a:rPr>
              <a:t>年初被安装在北京玉泉路科大校园，不仅直接为我校的教学科研服务，而且承担着外单位的一些计算任务，为新中国的科技教育事业做出了应有的贡献，奠定了我校计算机专业学科建设和人才培养的良好基础。</a:t>
            </a:r>
            <a:r>
              <a:rPr lang="zh-CN" altLang="en-US">
                <a:latin typeface="宋体" pitchFamily="2" charset="-122"/>
                <a:cs typeface="Times New Roman" panose="02020603050405020304" pitchFamily="18" charset="0"/>
              </a:rPr>
              <a:t>1970</a:t>
            </a:r>
            <a:r>
              <a:rPr lang="zh-CN" altLang="en-US">
                <a:latin typeface="宋体" pitchFamily="2" charset="-122"/>
              </a:rPr>
              <a:t>年</a:t>
            </a:r>
            <a:r>
              <a:rPr lang="zh-CN" altLang="en-US">
                <a:latin typeface="宋体" pitchFamily="2" charset="-122"/>
                <a:cs typeface="Times New Roman" panose="02020603050405020304" pitchFamily="18" charset="0"/>
              </a:rPr>
              <a:t>107</a:t>
            </a:r>
            <a:r>
              <a:rPr lang="zh-CN" altLang="en-US">
                <a:latin typeface="宋体" pitchFamily="2" charset="-122"/>
              </a:rPr>
              <a:t>机随中国科大搬迁到安徽合肥，</a:t>
            </a:r>
            <a:r>
              <a:rPr lang="zh-CN" altLang="en-US">
                <a:latin typeface="宋体" pitchFamily="2" charset="-122"/>
                <a:cs typeface="Times New Roman" panose="02020603050405020304" pitchFamily="18" charset="0"/>
              </a:rPr>
              <a:t>1974</a:t>
            </a:r>
            <a:r>
              <a:rPr lang="zh-CN" altLang="en-US">
                <a:latin typeface="宋体" pitchFamily="2" charset="-122"/>
              </a:rPr>
              <a:t>年被拆除。先后参加该机研制和改进工作的我校教师有：郑世荣、钟津立、周行仁、赵鼎文、杨学良、王武良、邵仁荣、周基桑、吉凤岗、魏彩屏、佟慧娟、陶志成、郭振刚、候慕媛、卿志远等。</a:t>
            </a:r>
            <a:endParaRPr lang="zh-CN" altLang="en-US">
              <a:latin typeface="宋体" pitchFamily="2" charset="-122"/>
              <a:cs typeface="Times New Roman" panose="02020603050405020304" pitchFamily="18" charset="0"/>
            </a:endParaRPr>
          </a:p>
          <a:p>
            <a:pPr algn="just"/>
            <a:r>
              <a:rPr lang="zh-CN" altLang="en-US">
                <a:latin typeface="宋体" pitchFamily="2" charset="-122"/>
              </a:rPr>
              <a:t>上图：</a:t>
            </a:r>
            <a:r>
              <a:rPr lang="zh-CN" altLang="en-US">
                <a:latin typeface="宋体" pitchFamily="2" charset="-122"/>
                <a:cs typeface="Times New Roman" panose="02020603050405020304" pitchFamily="18" charset="0"/>
              </a:rPr>
              <a:t>107</a:t>
            </a:r>
            <a:r>
              <a:rPr lang="zh-CN" altLang="en-US">
                <a:latin typeface="宋体" pitchFamily="2" charset="-122"/>
              </a:rPr>
              <a:t>机在中国科大安装调试。</a:t>
            </a:r>
            <a:endParaRPr lang="zh-CN" altLang="en-US">
              <a:latin typeface="宋体" pitchFamily="2" charset="-122"/>
              <a:cs typeface="Times New Roman" panose="02020603050405020304" pitchFamily="18" charset="0"/>
            </a:endParaRPr>
          </a:p>
          <a:p>
            <a:r>
              <a:rPr lang="zh-CN" altLang="en-US">
                <a:latin typeface="宋体" pitchFamily="2" charset="-122"/>
              </a:rPr>
              <a:t>下图：107机在运行算题。 </a:t>
            </a:r>
          </a:p>
        </p:txBody>
      </p:sp>
    </p:spTree>
    <p:extLst>
      <p:ext uri="{BB962C8B-B14F-4D97-AF65-F5344CB8AC3E}">
        <p14:creationId xmlns:p14="http://schemas.microsoft.com/office/powerpoint/2010/main" val="1232124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幻灯片图像占位符 1"/>
          <p:cNvSpPr>
            <a:spLocks noGrp="1" noRot="1" noChangeAspect="1" noTextEdit="1"/>
          </p:cNvSpPr>
          <p:nvPr>
            <p:ph type="sldImg"/>
          </p:nvPr>
        </p:nvSpPr>
        <p:spPr>
          <a:xfrm>
            <a:off x="1400175" y="877888"/>
            <a:ext cx="4059238" cy="3044825"/>
          </a:xfrm>
        </p:spPr>
      </p:sp>
      <p:sp>
        <p:nvSpPr>
          <p:cNvPr id="684035" name="备注占位符 2"/>
          <p:cNvSpPr>
            <a:spLocks noGrp="1"/>
          </p:cNvSpPr>
          <p:nvPr>
            <p:ph type="body" idx="1"/>
          </p:nvPr>
        </p:nvSpPr>
        <p:spPr>
          <a:xfrm>
            <a:off x="914400" y="4341813"/>
            <a:ext cx="5029200" cy="4116387"/>
          </a:xfrm>
        </p:spPr>
        <p:txBody>
          <a:bodyPr lIns="95631" tIns="47079" rIns="95631" bIns="47079" anchor="t"/>
          <a:lstStyle/>
          <a:p>
            <a:endParaRPr lang="zh-CN" altLang="en-US"/>
          </a:p>
        </p:txBody>
      </p:sp>
      <p:sp>
        <p:nvSpPr>
          <p:cNvPr id="684036" name="页脚占位符 3"/>
          <p:cNvSpPr txBox="1">
            <a:spLocks noGrp="1"/>
          </p:cNvSpPr>
          <p:nvPr/>
        </p:nvSpPr>
        <p:spPr bwMode="auto">
          <a:xfrm>
            <a:off x="-22225" y="8715375"/>
            <a:ext cx="297815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7655" tIns="0" rIns="17655" bIns="0" anchor="b"/>
          <a:lstStyle>
            <a:lvl1pPr defTabSz="847725" eaLnBrk="0" hangingPunct="0">
              <a:defRPr baseline="-25000">
                <a:solidFill>
                  <a:schemeClr val="tx1"/>
                </a:solidFill>
                <a:latin typeface="Arial" panose="020B0604020202020204" pitchFamily="34" charset="0"/>
                <a:ea typeface="宋体" pitchFamily="2" charset="-122"/>
              </a:defRPr>
            </a:lvl1pPr>
            <a:lvl2pPr marL="739775" indent="-284480" defTabSz="847725" eaLnBrk="0" hangingPunct="0">
              <a:defRPr baseline="-25000">
                <a:solidFill>
                  <a:schemeClr val="tx1"/>
                </a:solidFill>
                <a:latin typeface="Arial" panose="020B0604020202020204" pitchFamily="34" charset="0"/>
                <a:ea typeface="宋体" pitchFamily="2" charset="-122"/>
              </a:defRPr>
            </a:lvl2pPr>
            <a:lvl3pPr marL="1138555" indent="-227330" defTabSz="847725" eaLnBrk="0" hangingPunct="0">
              <a:defRPr baseline="-25000">
                <a:solidFill>
                  <a:schemeClr val="tx1"/>
                </a:solidFill>
                <a:latin typeface="Arial" panose="020B0604020202020204" pitchFamily="34" charset="0"/>
                <a:ea typeface="宋体" pitchFamily="2" charset="-122"/>
              </a:defRPr>
            </a:lvl3pPr>
            <a:lvl4pPr marL="1593850" indent="-227330" defTabSz="847725" eaLnBrk="0" hangingPunct="0">
              <a:defRPr baseline="-25000">
                <a:solidFill>
                  <a:schemeClr val="tx1"/>
                </a:solidFill>
                <a:latin typeface="Arial" panose="020B0604020202020204" pitchFamily="34" charset="0"/>
                <a:ea typeface="宋体" pitchFamily="2" charset="-122"/>
              </a:defRPr>
            </a:lvl4pPr>
            <a:lvl5pPr marL="2049780" indent="-227330" defTabSz="847725" eaLnBrk="0" hangingPunct="0">
              <a:defRPr baseline="-25000">
                <a:solidFill>
                  <a:schemeClr val="tx1"/>
                </a:solidFill>
                <a:latin typeface="Arial" panose="020B0604020202020204" pitchFamily="34" charset="0"/>
                <a:ea typeface="宋体" pitchFamily="2" charset="-122"/>
              </a:defRPr>
            </a:lvl5pPr>
            <a:lvl6pPr marL="2506980" indent="-227330" defTabSz="847725" eaLnBrk="0" fontAlgn="base" hangingPunct="0">
              <a:spcBef>
                <a:spcPct val="0"/>
              </a:spcBef>
              <a:spcAft>
                <a:spcPct val="0"/>
              </a:spcAft>
              <a:defRPr baseline="-25000">
                <a:solidFill>
                  <a:schemeClr val="tx1"/>
                </a:solidFill>
                <a:latin typeface="Arial" panose="020B0604020202020204" pitchFamily="34" charset="0"/>
                <a:ea typeface="宋体" pitchFamily="2" charset="-122"/>
              </a:defRPr>
            </a:lvl6pPr>
            <a:lvl7pPr marL="2964180" indent="-227330" defTabSz="847725" eaLnBrk="0" fontAlgn="base" hangingPunct="0">
              <a:spcBef>
                <a:spcPct val="0"/>
              </a:spcBef>
              <a:spcAft>
                <a:spcPct val="0"/>
              </a:spcAft>
              <a:defRPr baseline="-25000">
                <a:solidFill>
                  <a:schemeClr val="tx1"/>
                </a:solidFill>
                <a:latin typeface="Arial" panose="020B0604020202020204" pitchFamily="34" charset="0"/>
                <a:ea typeface="宋体" pitchFamily="2" charset="-122"/>
              </a:defRPr>
            </a:lvl7pPr>
            <a:lvl8pPr marL="3421380" indent="-227330" defTabSz="847725" eaLnBrk="0" fontAlgn="base" hangingPunct="0">
              <a:spcBef>
                <a:spcPct val="0"/>
              </a:spcBef>
              <a:spcAft>
                <a:spcPct val="0"/>
              </a:spcAft>
              <a:defRPr baseline="-25000">
                <a:solidFill>
                  <a:schemeClr val="tx1"/>
                </a:solidFill>
                <a:latin typeface="Arial" panose="020B0604020202020204" pitchFamily="34" charset="0"/>
                <a:ea typeface="宋体" pitchFamily="2" charset="-122"/>
              </a:defRPr>
            </a:lvl8pPr>
            <a:lvl9pPr marL="3878580" indent="-227330" defTabSz="847725" eaLnBrk="0" fontAlgn="base" hangingPunct="0">
              <a:spcBef>
                <a:spcPct val="0"/>
              </a:spcBef>
              <a:spcAft>
                <a:spcPct val="0"/>
              </a:spcAft>
              <a:defRPr baseline="-25000">
                <a:solidFill>
                  <a:schemeClr val="tx1"/>
                </a:solidFill>
                <a:latin typeface="Arial" panose="020B0604020202020204" pitchFamily="34" charset="0"/>
                <a:ea typeface="宋体" pitchFamily="2" charset="-122"/>
              </a:defRPr>
            </a:lvl9pPr>
          </a:lstStyle>
          <a:p>
            <a:pPr marL="0" marR="0" lvl="0" indent="0" algn="l" defTabSz="847725" rtl="0" eaLnBrk="0" fontAlgn="base" latinLnBrk="0" hangingPunct="0">
              <a:lnSpc>
                <a:spcPct val="100000"/>
              </a:lnSpc>
              <a:spcBef>
                <a:spcPct val="0"/>
              </a:spcBef>
              <a:spcAft>
                <a:spcPct val="0"/>
              </a:spcAft>
              <a:buClrTx/>
              <a:buSzTx/>
              <a:buFontTx/>
              <a:buNone/>
              <a:defRPr/>
            </a:pPr>
            <a:r>
              <a:rPr kumimoji="0" lang="zh-CN" altLang="en-US" sz="900" b="0" i="1" u="none" strike="noStrike" kern="1200" cap="none" spc="0" normalizeH="0" baseline="0" noProof="0">
                <a:ln>
                  <a:noFill/>
                </a:ln>
                <a:solidFill>
                  <a:srgbClr val="000000"/>
                </a:solidFill>
                <a:effectLst/>
                <a:uLnTx/>
                <a:uFillTx/>
                <a:latin typeface="Times New Roman" panose="02020603050405020304" pitchFamily="18" charset="0"/>
                <a:ea typeface="宋体" pitchFamily="2" charset="-122"/>
                <a:cs typeface="+mn-cs"/>
              </a:rPr>
              <a:t>CS258 S99</a:t>
            </a:r>
            <a:endParaRPr kumimoji="0" lang="zh-CN" altLang="zh-CN" sz="900" b="0" i="1" u="none" strike="noStrike" kern="1200" cap="none" spc="0" normalizeH="0" baseline="0" noProof="0">
              <a:ln>
                <a:noFill/>
              </a:ln>
              <a:solidFill>
                <a:srgbClr val="000000"/>
              </a:solidFill>
              <a:effectLst/>
              <a:uLnTx/>
              <a:uFillTx/>
              <a:latin typeface="Times New Roman" panose="02020603050405020304" pitchFamily="18" charset="0"/>
              <a:ea typeface="宋体" pitchFamily="2" charset="-122"/>
              <a:cs typeface="+mn-cs"/>
            </a:endParaRPr>
          </a:p>
        </p:txBody>
      </p:sp>
      <p:sp>
        <p:nvSpPr>
          <p:cNvPr id="684037" name="灯片编号占位符 4"/>
          <p:cNvSpPr txBox="1">
            <a:spLocks noGrp="1"/>
          </p:cNvSpPr>
          <p:nvPr/>
        </p:nvSpPr>
        <p:spPr bwMode="auto">
          <a:xfrm>
            <a:off x="3902075" y="8715375"/>
            <a:ext cx="297815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7655" tIns="0" rIns="17655" bIns="0" anchor="b"/>
          <a:lstStyle>
            <a:lvl1pPr defTabSz="847725" eaLnBrk="0" hangingPunct="0">
              <a:defRPr baseline="-25000">
                <a:solidFill>
                  <a:schemeClr val="tx1"/>
                </a:solidFill>
                <a:latin typeface="Arial" panose="020B0604020202020204" pitchFamily="34" charset="0"/>
                <a:ea typeface="宋体" pitchFamily="2" charset="-122"/>
              </a:defRPr>
            </a:lvl1pPr>
            <a:lvl2pPr marL="739775" indent="-284480" defTabSz="847725" eaLnBrk="0" hangingPunct="0">
              <a:defRPr baseline="-25000">
                <a:solidFill>
                  <a:schemeClr val="tx1"/>
                </a:solidFill>
                <a:latin typeface="Arial" panose="020B0604020202020204" pitchFamily="34" charset="0"/>
                <a:ea typeface="宋体" pitchFamily="2" charset="-122"/>
              </a:defRPr>
            </a:lvl2pPr>
            <a:lvl3pPr marL="1138555" indent="-227330" defTabSz="847725" eaLnBrk="0" hangingPunct="0">
              <a:defRPr baseline="-25000">
                <a:solidFill>
                  <a:schemeClr val="tx1"/>
                </a:solidFill>
                <a:latin typeface="Arial" panose="020B0604020202020204" pitchFamily="34" charset="0"/>
                <a:ea typeface="宋体" pitchFamily="2" charset="-122"/>
              </a:defRPr>
            </a:lvl3pPr>
            <a:lvl4pPr marL="1593850" indent="-227330" defTabSz="847725" eaLnBrk="0" hangingPunct="0">
              <a:defRPr baseline="-25000">
                <a:solidFill>
                  <a:schemeClr val="tx1"/>
                </a:solidFill>
                <a:latin typeface="Arial" panose="020B0604020202020204" pitchFamily="34" charset="0"/>
                <a:ea typeface="宋体" pitchFamily="2" charset="-122"/>
              </a:defRPr>
            </a:lvl4pPr>
            <a:lvl5pPr marL="2049780" indent="-227330" defTabSz="847725" eaLnBrk="0" hangingPunct="0">
              <a:defRPr baseline="-25000">
                <a:solidFill>
                  <a:schemeClr val="tx1"/>
                </a:solidFill>
                <a:latin typeface="Arial" panose="020B0604020202020204" pitchFamily="34" charset="0"/>
                <a:ea typeface="宋体" pitchFamily="2" charset="-122"/>
              </a:defRPr>
            </a:lvl5pPr>
            <a:lvl6pPr marL="2506980" indent="-227330" defTabSz="847725" eaLnBrk="0" fontAlgn="base" hangingPunct="0">
              <a:spcBef>
                <a:spcPct val="0"/>
              </a:spcBef>
              <a:spcAft>
                <a:spcPct val="0"/>
              </a:spcAft>
              <a:defRPr baseline="-25000">
                <a:solidFill>
                  <a:schemeClr val="tx1"/>
                </a:solidFill>
                <a:latin typeface="Arial" panose="020B0604020202020204" pitchFamily="34" charset="0"/>
                <a:ea typeface="宋体" pitchFamily="2" charset="-122"/>
              </a:defRPr>
            </a:lvl6pPr>
            <a:lvl7pPr marL="2964180" indent="-227330" defTabSz="847725" eaLnBrk="0" fontAlgn="base" hangingPunct="0">
              <a:spcBef>
                <a:spcPct val="0"/>
              </a:spcBef>
              <a:spcAft>
                <a:spcPct val="0"/>
              </a:spcAft>
              <a:defRPr baseline="-25000">
                <a:solidFill>
                  <a:schemeClr val="tx1"/>
                </a:solidFill>
                <a:latin typeface="Arial" panose="020B0604020202020204" pitchFamily="34" charset="0"/>
                <a:ea typeface="宋体" pitchFamily="2" charset="-122"/>
              </a:defRPr>
            </a:lvl7pPr>
            <a:lvl8pPr marL="3421380" indent="-227330" defTabSz="847725" eaLnBrk="0" fontAlgn="base" hangingPunct="0">
              <a:spcBef>
                <a:spcPct val="0"/>
              </a:spcBef>
              <a:spcAft>
                <a:spcPct val="0"/>
              </a:spcAft>
              <a:defRPr baseline="-25000">
                <a:solidFill>
                  <a:schemeClr val="tx1"/>
                </a:solidFill>
                <a:latin typeface="Arial" panose="020B0604020202020204" pitchFamily="34" charset="0"/>
                <a:ea typeface="宋体" pitchFamily="2" charset="-122"/>
              </a:defRPr>
            </a:lvl8pPr>
            <a:lvl9pPr marL="3878580" indent="-227330" defTabSz="847725" eaLnBrk="0" fontAlgn="base" hangingPunct="0">
              <a:spcBef>
                <a:spcPct val="0"/>
              </a:spcBef>
              <a:spcAft>
                <a:spcPct val="0"/>
              </a:spcAft>
              <a:defRPr baseline="-25000">
                <a:solidFill>
                  <a:schemeClr val="tx1"/>
                </a:solidFill>
                <a:latin typeface="Arial" panose="020B0604020202020204" pitchFamily="34" charset="0"/>
                <a:ea typeface="宋体" pitchFamily="2" charset="-122"/>
              </a:defRPr>
            </a:lvl9pPr>
          </a:lstStyle>
          <a:p>
            <a:pPr marL="0" marR="0" lvl="0" indent="0" algn="r" defTabSz="847725" rtl="0" eaLnBrk="0" fontAlgn="base" latinLnBrk="0" hangingPunct="0">
              <a:lnSpc>
                <a:spcPct val="100000"/>
              </a:lnSpc>
              <a:spcBef>
                <a:spcPct val="0"/>
              </a:spcBef>
              <a:spcAft>
                <a:spcPct val="0"/>
              </a:spcAft>
              <a:buClrTx/>
              <a:buSzTx/>
              <a:buFontTx/>
              <a:buNone/>
              <a:defRPr/>
            </a:pPr>
            <a:fld id="{4EB3E458-1817-48AD-8A77-D1F9559733BE}" type="slidenum">
              <a:rPr kumimoji="0" lang="zh-CN" altLang="en-US" sz="900" b="0" i="1" u="none" strike="noStrike" kern="1200" cap="none" spc="0" normalizeH="0" baseline="0" noProof="0">
                <a:ln>
                  <a:noFill/>
                </a:ln>
                <a:solidFill>
                  <a:srgbClr val="000000"/>
                </a:solidFill>
                <a:effectLst/>
                <a:uLnTx/>
                <a:uFillTx/>
                <a:latin typeface="Times New Roman" panose="02020603050405020304" pitchFamily="18" charset="0"/>
                <a:ea typeface="宋体" pitchFamily="2" charset="-122"/>
                <a:cs typeface="+mn-cs"/>
              </a:rPr>
              <a:t>32</a:t>
            </a:fld>
            <a:endParaRPr kumimoji="0" lang="zh-CN" altLang="zh-CN" sz="900" b="0" i="1" u="none" strike="noStrike" kern="1200" cap="none" spc="0" normalizeH="0" baseline="0" noProof="0">
              <a:ln>
                <a:noFill/>
              </a:ln>
              <a:solidFill>
                <a:srgbClr val="000000"/>
              </a:solidFill>
              <a:effectLst/>
              <a:uLnTx/>
              <a:uFillTx/>
              <a:latin typeface="Times New Roman" panose="02020603050405020304" pitchFamily="18" charset="0"/>
              <a:ea typeface="宋体" pitchFamily="2" charset="-122"/>
              <a:cs typeface="+mn-cs"/>
            </a:endParaRPr>
          </a:p>
        </p:txBody>
      </p:sp>
    </p:spTree>
    <p:extLst>
      <p:ext uri="{BB962C8B-B14F-4D97-AF65-F5344CB8AC3E}">
        <p14:creationId xmlns:p14="http://schemas.microsoft.com/office/powerpoint/2010/main" val="358913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Calibri" panose="020F0502020204030204" pitchFamily="34" charset="0"/>
                <a:ea typeface="宋体" pitchFamily="2" charset="-122"/>
                <a:cs typeface="+mn-cs"/>
              </a:rPr>
              <a:t>伽利略</a:t>
            </a:r>
            <a:r>
              <a:rPr lang="en-US" altLang="zh-CN" sz="1200" b="1" i="0" kern="1200" dirty="0">
                <a:solidFill>
                  <a:schemeClr val="tx1"/>
                </a:solidFill>
                <a:effectLst/>
                <a:latin typeface="Calibri" panose="020F0502020204030204" pitchFamily="34" charset="0"/>
                <a:ea typeface="宋体" pitchFamily="2" charset="-122"/>
                <a:cs typeface="+mn-cs"/>
              </a:rPr>
              <a:t>·</a:t>
            </a:r>
            <a:r>
              <a:rPr lang="zh-CN" altLang="en-US" sz="1200" b="0" i="0" kern="1200" dirty="0">
                <a:solidFill>
                  <a:schemeClr val="tx1"/>
                </a:solidFill>
                <a:effectLst/>
                <a:latin typeface="Calibri" panose="020F0502020204030204" pitchFamily="34" charset="0"/>
                <a:ea typeface="宋体" pitchFamily="2" charset="-122"/>
                <a:cs typeface="+mn-cs"/>
              </a:rPr>
              <a:t>伽利雷（</a:t>
            </a:r>
            <a:r>
              <a:rPr lang="en-US" altLang="zh-CN" sz="1200" b="0" i="0" kern="1200" dirty="0">
                <a:solidFill>
                  <a:schemeClr val="tx1"/>
                </a:solidFill>
                <a:effectLst/>
                <a:latin typeface="Calibri" panose="020F0502020204030204" pitchFamily="34" charset="0"/>
                <a:ea typeface="宋体" pitchFamily="2" charset="-122"/>
                <a:cs typeface="+mn-cs"/>
              </a:rPr>
              <a:t>1564</a:t>
            </a:r>
            <a:r>
              <a:rPr lang="zh-CN" altLang="en-US" sz="1200" b="0" i="0" kern="1200" dirty="0">
                <a:solidFill>
                  <a:schemeClr val="tx1"/>
                </a:solidFill>
                <a:effectLst/>
                <a:latin typeface="Calibri" panose="020F0502020204030204" pitchFamily="34" charset="0"/>
                <a:ea typeface="宋体" pitchFamily="2" charset="-122"/>
                <a:cs typeface="+mn-cs"/>
              </a:rPr>
              <a:t>年</a:t>
            </a:r>
            <a:r>
              <a:rPr lang="en-US" altLang="zh-CN" sz="1200" b="0" i="0" kern="1200" dirty="0">
                <a:solidFill>
                  <a:schemeClr val="tx1"/>
                </a:solidFill>
                <a:effectLst/>
                <a:latin typeface="Calibri" panose="020F0502020204030204" pitchFamily="34" charset="0"/>
                <a:ea typeface="宋体" pitchFamily="2" charset="-122"/>
                <a:cs typeface="+mn-cs"/>
              </a:rPr>
              <a:t>2</a:t>
            </a:r>
            <a:r>
              <a:rPr lang="zh-CN" altLang="en-US" sz="1200" b="0" i="0" kern="1200" dirty="0">
                <a:solidFill>
                  <a:schemeClr val="tx1"/>
                </a:solidFill>
                <a:effectLst/>
                <a:latin typeface="Calibri" panose="020F0502020204030204" pitchFamily="34" charset="0"/>
                <a:ea typeface="宋体" pitchFamily="2" charset="-122"/>
                <a:cs typeface="+mn-cs"/>
              </a:rPr>
              <a:t>月</a:t>
            </a:r>
            <a:r>
              <a:rPr lang="en-US" altLang="zh-CN" sz="1200" b="0" i="0" kern="1200" dirty="0">
                <a:solidFill>
                  <a:schemeClr val="tx1"/>
                </a:solidFill>
                <a:effectLst/>
                <a:latin typeface="Calibri" panose="020F0502020204030204" pitchFamily="34" charset="0"/>
                <a:ea typeface="宋体" pitchFamily="2" charset="-122"/>
                <a:cs typeface="+mn-cs"/>
              </a:rPr>
              <a:t>15</a:t>
            </a:r>
            <a:r>
              <a:rPr lang="zh-CN" altLang="en-US" sz="1200" b="0" i="0" kern="1200" dirty="0">
                <a:solidFill>
                  <a:schemeClr val="tx1"/>
                </a:solidFill>
                <a:effectLst/>
                <a:latin typeface="Calibri" panose="020F0502020204030204" pitchFamily="34" charset="0"/>
                <a:ea typeface="宋体" pitchFamily="2" charset="-122"/>
                <a:cs typeface="+mn-cs"/>
              </a:rPr>
              <a:t>日～</a:t>
            </a:r>
            <a:r>
              <a:rPr lang="en-US" altLang="zh-CN" sz="1200" b="0" i="0" kern="1200" dirty="0">
                <a:solidFill>
                  <a:schemeClr val="tx1"/>
                </a:solidFill>
                <a:effectLst/>
                <a:latin typeface="Calibri" panose="020F0502020204030204" pitchFamily="34" charset="0"/>
                <a:ea typeface="宋体" pitchFamily="2" charset="-122"/>
                <a:cs typeface="+mn-cs"/>
              </a:rPr>
              <a:t>1642</a:t>
            </a:r>
            <a:r>
              <a:rPr lang="zh-CN" altLang="en-US" sz="1200" b="0" i="0" kern="1200" dirty="0">
                <a:solidFill>
                  <a:schemeClr val="tx1"/>
                </a:solidFill>
                <a:effectLst/>
                <a:latin typeface="Calibri" panose="020F0502020204030204" pitchFamily="34" charset="0"/>
                <a:ea typeface="宋体" pitchFamily="2" charset="-122"/>
                <a:cs typeface="+mn-cs"/>
              </a:rPr>
              <a:t>年</a:t>
            </a:r>
            <a:r>
              <a:rPr lang="en-US" altLang="zh-CN" sz="1200" b="0" i="0" kern="1200" dirty="0">
                <a:solidFill>
                  <a:schemeClr val="tx1"/>
                </a:solidFill>
                <a:effectLst/>
                <a:latin typeface="Calibri" panose="020F0502020204030204" pitchFamily="34" charset="0"/>
                <a:ea typeface="宋体" pitchFamily="2" charset="-122"/>
                <a:cs typeface="+mn-cs"/>
              </a:rPr>
              <a:t>1</a:t>
            </a:r>
            <a:r>
              <a:rPr lang="zh-CN" altLang="en-US" sz="1200" b="0" i="0" kern="1200" dirty="0">
                <a:solidFill>
                  <a:schemeClr val="tx1"/>
                </a:solidFill>
                <a:effectLst/>
                <a:latin typeface="Calibri" panose="020F0502020204030204" pitchFamily="34" charset="0"/>
                <a:ea typeface="宋体" pitchFamily="2" charset="-122"/>
                <a:cs typeface="+mn-cs"/>
              </a:rPr>
              <a:t>月</a:t>
            </a:r>
            <a:r>
              <a:rPr lang="en-US" altLang="zh-CN" sz="1200" b="0" i="0" kern="1200" dirty="0">
                <a:solidFill>
                  <a:schemeClr val="tx1"/>
                </a:solidFill>
                <a:effectLst/>
                <a:latin typeface="Calibri" panose="020F0502020204030204" pitchFamily="34" charset="0"/>
                <a:ea typeface="宋体" pitchFamily="2" charset="-122"/>
                <a:cs typeface="+mn-cs"/>
              </a:rPr>
              <a:t>8</a:t>
            </a:r>
            <a:r>
              <a:rPr lang="zh-CN" altLang="en-US" sz="1200" b="0" i="0" kern="1200" dirty="0">
                <a:solidFill>
                  <a:schemeClr val="tx1"/>
                </a:solidFill>
                <a:effectLst/>
                <a:latin typeface="Calibri" panose="020F0502020204030204" pitchFamily="34" charset="0"/>
                <a:ea typeface="宋体" pitchFamily="2" charset="-122"/>
                <a:cs typeface="+mn-cs"/>
              </a:rPr>
              <a:t>日）享年</a:t>
            </a:r>
            <a:r>
              <a:rPr lang="en-US" altLang="zh-CN" sz="1200" b="0" i="0" kern="1200" dirty="0">
                <a:solidFill>
                  <a:schemeClr val="tx1"/>
                </a:solidFill>
                <a:effectLst/>
                <a:latin typeface="Calibri" panose="020F0502020204030204" pitchFamily="34" charset="0"/>
                <a:ea typeface="宋体" pitchFamily="2" charset="-122"/>
                <a:cs typeface="+mn-cs"/>
              </a:rPr>
              <a:t>77</a:t>
            </a:r>
            <a:r>
              <a:rPr lang="zh-CN" altLang="en-US" sz="1200" b="0" i="0" kern="1200" dirty="0">
                <a:solidFill>
                  <a:schemeClr val="tx1"/>
                </a:solidFill>
                <a:effectLst/>
                <a:latin typeface="Calibri" panose="020F0502020204030204" pitchFamily="34" charset="0"/>
                <a:ea typeface="宋体" pitchFamily="2" charset="-122"/>
                <a:cs typeface="+mn-cs"/>
              </a:rPr>
              <a:t>岁 ，原名（</a:t>
            </a:r>
            <a:r>
              <a:rPr lang="en-US" sz="1200" b="0" i="0" kern="1200" dirty="0">
                <a:solidFill>
                  <a:schemeClr val="tx1"/>
                </a:solidFill>
                <a:effectLst/>
                <a:latin typeface="Calibri" panose="020F0502020204030204" pitchFamily="34" charset="0"/>
                <a:ea typeface="宋体" pitchFamily="2" charset="-122"/>
                <a:cs typeface="+mn-cs"/>
              </a:rPr>
              <a:t>Galileo di Vincenzo </a:t>
            </a:r>
            <a:r>
              <a:rPr lang="en-US" sz="1200" b="0" i="0" kern="1200" dirty="0" err="1">
                <a:solidFill>
                  <a:schemeClr val="tx1"/>
                </a:solidFill>
                <a:effectLst/>
                <a:latin typeface="Calibri" panose="020F0502020204030204" pitchFamily="34" charset="0"/>
                <a:ea typeface="宋体" pitchFamily="2" charset="-122"/>
                <a:cs typeface="+mn-cs"/>
              </a:rPr>
              <a:t>Bonaulti</a:t>
            </a:r>
            <a:r>
              <a:rPr lang="en-US" sz="1200" b="0" i="0" kern="1200" dirty="0">
                <a:solidFill>
                  <a:schemeClr val="tx1"/>
                </a:solidFill>
                <a:effectLst/>
                <a:latin typeface="Calibri" panose="020F0502020204030204" pitchFamily="34" charset="0"/>
                <a:ea typeface="宋体" pitchFamily="2" charset="-122"/>
                <a:cs typeface="+mn-cs"/>
              </a:rPr>
              <a:t> de Galilei）</a:t>
            </a:r>
            <a:r>
              <a:rPr lang="zh-CN" altLang="en-US" sz="1200" b="0" i="0" kern="1200" dirty="0">
                <a:solidFill>
                  <a:schemeClr val="tx1"/>
                </a:solidFill>
                <a:effectLst/>
                <a:latin typeface="Calibri" panose="020F0502020204030204" pitchFamily="34" charset="0"/>
                <a:ea typeface="宋体" pitchFamily="2" charset="-122"/>
                <a:cs typeface="+mn-cs"/>
              </a:rPr>
              <a:t>是意大利天文学家、物理学家和工程师、</a:t>
            </a:r>
            <a:r>
              <a:rPr lang="zh-CN" altLang="en-US" sz="1200" b="1" i="0" kern="1200" dirty="0">
                <a:solidFill>
                  <a:schemeClr val="tx1"/>
                </a:solidFill>
                <a:effectLst/>
                <a:latin typeface="Calibri" panose="020F0502020204030204" pitchFamily="34" charset="0"/>
                <a:ea typeface="宋体" pitchFamily="2" charset="-122"/>
                <a:cs typeface="+mn-cs"/>
              </a:rPr>
              <a:t> </a:t>
            </a:r>
            <a:r>
              <a:rPr lang="zh-CN" altLang="en-US" sz="1200" b="0" i="0" kern="1200" dirty="0">
                <a:solidFill>
                  <a:schemeClr val="tx1"/>
                </a:solidFill>
                <a:effectLst/>
                <a:latin typeface="Calibri" panose="020F0502020204030204" pitchFamily="34" charset="0"/>
                <a:ea typeface="宋体" pitchFamily="2" charset="-122"/>
                <a:cs typeface="+mn-cs"/>
              </a:rPr>
              <a:t>欧洲近代自然科学的创始人</a:t>
            </a:r>
            <a:endParaRPr lang="en-US" altLang="zh-CN" sz="1200" b="0" i="0" kern="1200" dirty="0">
              <a:solidFill>
                <a:schemeClr val="tx1"/>
              </a:solidFill>
              <a:effectLst/>
              <a:latin typeface="Calibri" panose="020F0502020204030204" pitchFamily="34" charset="0"/>
              <a:ea typeface="宋体" pitchFamily="2" charset="-122"/>
              <a:cs typeface="+mn-cs"/>
            </a:endParaRPr>
          </a:p>
          <a:p>
            <a:r>
              <a:rPr lang="zh-CN" altLang="en-US" sz="1200" b="0" i="0" kern="1200" dirty="0">
                <a:solidFill>
                  <a:schemeClr val="tx1"/>
                </a:solidFill>
                <a:effectLst/>
                <a:latin typeface="Calibri" panose="020F0502020204030204" pitchFamily="34" charset="0"/>
                <a:ea typeface="宋体" pitchFamily="2" charset="-122"/>
                <a:cs typeface="+mn-cs"/>
              </a:rPr>
              <a:t>伽利略是第一个把实验引进力学的科学家，他利用实验和数学相结合的方法确定了一些重要的力学定律。</a:t>
            </a:r>
            <a:endParaRPr lang="en-US" dirty="0"/>
          </a:p>
        </p:txBody>
      </p:sp>
      <p:sp>
        <p:nvSpPr>
          <p:cNvPr id="4" name="灯片编号占位符 3"/>
          <p:cNvSpPr>
            <a:spLocks noGrp="1"/>
          </p:cNvSpPr>
          <p:nvPr>
            <p:ph type="sldNum" sz="quarter" idx="5"/>
          </p:nvPr>
        </p:nvSpPr>
        <p:spPr/>
        <p:txBody>
          <a:bodyPr/>
          <a:lstStyle/>
          <a:p>
            <a:pPr>
              <a:defRPr/>
            </a:pPr>
            <a:fld id="{36616E1B-D57C-4DD9-8C78-E9F14A888E6F}" type="slidenum">
              <a:rPr lang="zh-CN" altLang="en-US" smtClean="0"/>
              <a:t>33</a:t>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Calibri" panose="020F0502020204030204" pitchFamily="34" charset="0"/>
                <a:ea typeface="宋体" pitchFamily="2" charset="-122"/>
                <a:cs typeface="+mn-cs"/>
              </a:rPr>
              <a:t>wafer </a:t>
            </a:r>
            <a:r>
              <a:rPr lang="zh-CN" altLang="en-US" sz="1200" b="0" i="0" kern="1200" dirty="0">
                <a:solidFill>
                  <a:schemeClr val="tx1"/>
                </a:solidFill>
                <a:effectLst/>
                <a:latin typeface="Calibri" panose="020F0502020204030204" pitchFamily="34" charset="0"/>
                <a:ea typeface="宋体" pitchFamily="2" charset="-122"/>
                <a:cs typeface="+mn-cs"/>
              </a:rPr>
              <a:t>即为图片所示的晶圆，由纯硅（</a:t>
            </a:r>
            <a:r>
              <a:rPr lang="en-US" altLang="zh-CN" sz="1200" b="0" i="0" kern="1200" dirty="0">
                <a:solidFill>
                  <a:schemeClr val="tx1"/>
                </a:solidFill>
                <a:effectLst/>
                <a:latin typeface="Calibri" panose="020F0502020204030204" pitchFamily="34" charset="0"/>
                <a:ea typeface="宋体" pitchFamily="2" charset="-122"/>
                <a:cs typeface="+mn-cs"/>
              </a:rPr>
              <a:t>Si</a:t>
            </a:r>
            <a:r>
              <a:rPr lang="zh-CN" altLang="en-US" sz="1200" b="0" i="0" kern="1200" dirty="0">
                <a:solidFill>
                  <a:schemeClr val="tx1"/>
                </a:solidFill>
                <a:effectLst/>
                <a:latin typeface="Calibri" panose="020F0502020204030204" pitchFamily="34" charset="0"/>
                <a:ea typeface="宋体" pitchFamily="2" charset="-122"/>
                <a:cs typeface="+mn-cs"/>
              </a:rPr>
              <a:t>）构成。</a:t>
            </a:r>
            <a:endParaRPr lang="en-US" altLang="zh-CN" sz="1200" b="0" i="0" kern="1200" dirty="0">
              <a:solidFill>
                <a:schemeClr val="tx1"/>
              </a:solidFill>
              <a:effectLst/>
              <a:latin typeface="Calibri" panose="020F0502020204030204" pitchFamily="34" charset="0"/>
              <a:ea typeface="宋体" pitchFamily="2" charset="-122"/>
              <a:cs typeface="+mn-cs"/>
            </a:endParaRPr>
          </a:p>
          <a:p>
            <a:r>
              <a:rPr lang="en-US" altLang="zh-CN" sz="1200" b="0" i="0" kern="1200" dirty="0">
                <a:solidFill>
                  <a:schemeClr val="tx1"/>
                </a:solidFill>
                <a:effectLst/>
                <a:latin typeface="Calibri" panose="020F0502020204030204" pitchFamily="34" charset="0"/>
                <a:ea typeface="宋体" pitchFamily="2" charset="-122"/>
                <a:cs typeface="+mn-cs"/>
              </a:rPr>
              <a:t>Wafer</a:t>
            </a:r>
            <a:r>
              <a:rPr lang="zh-CN" altLang="en-US" sz="1200" b="0" i="0" kern="1200" dirty="0">
                <a:solidFill>
                  <a:schemeClr val="tx1"/>
                </a:solidFill>
                <a:effectLst/>
                <a:latin typeface="Calibri" panose="020F0502020204030204" pitchFamily="34" charset="0"/>
                <a:ea typeface="宋体" pitchFamily="2" charset="-122"/>
                <a:cs typeface="+mn-cs"/>
              </a:rPr>
              <a:t>上的一个小块，就是一个晶片晶圆体，学名</a:t>
            </a:r>
            <a:r>
              <a:rPr lang="en-US" altLang="zh-CN" sz="1200" b="0" i="0" kern="1200" dirty="0">
                <a:solidFill>
                  <a:schemeClr val="tx1"/>
                </a:solidFill>
                <a:effectLst/>
                <a:latin typeface="Calibri" panose="020F0502020204030204" pitchFamily="34" charset="0"/>
                <a:ea typeface="宋体" pitchFamily="2" charset="-122"/>
                <a:cs typeface="+mn-cs"/>
              </a:rPr>
              <a:t>die</a:t>
            </a:r>
            <a:r>
              <a:rPr lang="zh-CN" altLang="en-US" sz="1200" b="0" i="0" kern="1200" dirty="0">
                <a:solidFill>
                  <a:schemeClr val="tx1"/>
                </a:solidFill>
                <a:effectLst/>
                <a:latin typeface="Calibri" panose="020F0502020204030204" pitchFamily="34" charset="0"/>
                <a:ea typeface="宋体" pitchFamily="2" charset="-122"/>
                <a:cs typeface="+mn-cs"/>
              </a:rPr>
              <a:t>，封装后就成为一个颗粒。</a:t>
            </a:r>
            <a:endParaRPr lang="en-US" altLang="zh-CN" sz="1200" b="0" i="0" kern="1200" dirty="0">
              <a:solidFill>
                <a:schemeClr val="tx1"/>
              </a:solidFill>
              <a:effectLst/>
              <a:latin typeface="Calibri" panose="020F0502020204030204" pitchFamily="34" charset="0"/>
              <a:ea typeface="宋体" pitchFamily="2" charset="-122"/>
              <a:cs typeface="+mn-cs"/>
            </a:endParaRPr>
          </a:p>
          <a:p>
            <a:r>
              <a:rPr lang="zh-CN" altLang="en-US" sz="1200" b="0" i="0" kern="1200" dirty="0">
                <a:solidFill>
                  <a:schemeClr val="tx1"/>
                </a:solidFill>
                <a:effectLst/>
                <a:latin typeface="Calibri" panose="020F0502020204030204" pitchFamily="34" charset="0"/>
                <a:ea typeface="宋体" pitchFamily="2" charset="-122"/>
                <a:cs typeface="+mn-cs"/>
              </a:rPr>
              <a:t>以硅工艺为例，一般把整片的硅片叫做</a:t>
            </a:r>
            <a:r>
              <a:rPr lang="en-US" altLang="zh-CN" sz="1200" b="0" i="0" kern="1200" dirty="0">
                <a:solidFill>
                  <a:schemeClr val="tx1"/>
                </a:solidFill>
                <a:effectLst/>
                <a:latin typeface="Calibri" panose="020F0502020204030204" pitchFamily="34" charset="0"/>
                <a:ea typeface="宋体" pitchFamily="2" charset="-122"/>
                <a:cs typeface="+mn-cs"/>
              </a:rPr>
              <a:t>wafer</a:t>
            </a:r>
            <a:r>
              <a:rPr lang="zh-CN" altLang="en-US" sz="1200" b="0" i="0" kern="1200" dirty="0">
                <a:solidFill>
                  <a:schemeClr val="tx1"/>
                </a:solidFill>
                <a:effectLst/>
                <a:latin typeface="Calibri" panose="020F0502020204030204" pitchFamily="34" charset="0"/>
                <a:ea typeface="宋体" pitchFamily="2" charset="-122"/>
                <a:cs typeface="+mn-cs"/>
              </a:rPr>
              <a:t>，通过工艺流程后每一个单元会被划片，封装。在封装前的单个单元的裸片叫做</a:t>
            </a:r>
            <a:r>
              <a:rPr lang="en-US" altLang="zh-CN" sz="1200" b="0" i="0" kern="1200" dirty="0">
                <a:solidFill>
                  <a:schemeClr val="tx1"/>
                </a:solidFill>
                <a:effectLst/>
                <a:latin typeface="Calibri" panose="020F0502020204030204" pitchFamily="34" charset="0"/>
                <a:ea typeface="宋体" pitchFamily="2" charset="-122"/>
                <a:cs typeface="+mn-cs"/>
              </a:rPr>
              <a:t>die</a:t>
            </a:r>
            <a:r>
              <a:rPr lang="zh-CN" altLang="en-US" sz="1200" b="0" i="0" kern="1200" dirty="0">
                <a:solidFill>
                  <a:schemeClr val="tx1"/>
                </a:solidFill>
                <a:effectLst/>
                <a:latin typeface="Calibri" panose="020F0502020204030204" pitchFamily="34" charset="0"/>
                <a:ea typeface="宋体" pitchFamily="2" charset="-122"/>
                <a:cs typeface="+mn-cs"/>
              </a:rPr>
              <a:t>。</a:t>
            </a:r>
            <a:endParaRPr lang="en-US" altLang="zh-CN" sz="1200" b="0" i="0" kern="1200" dirty="0">
              <a:solidFill>
                <a:schemeClr val="tx1"/>
              </a:solidFill>
              <a:effectLst/>
              <a:latin typeface="Calibri" panose="020F0502020204030204" pitchFamily="34" charset="0"/>
              <a:ea typeface="宋体" pitchFamily="2" charset="-122"/>
              <a:cs typeface="+mn-cs"/>
            </a:endParaRPr>
          </a:p>
          <a:p>
            <a:endParaRPr lang="en-US" dirty="0"/>
          </a:p>
        </p:txBody>
      </p:sp>
      <p:sp>
        <p:nvSpPr>
          <p:cNvPr id="4" name="灯片编号占位符 3"/>
          <p:cNvSpPr>
            <a:spLocks noGrp="1"/>
          </p:cNvSpPr>
          <p:nvPr>
            <p:ph type="sldNum" sz="quarter" idx="5"/>
          </p:nvPr>
        </p:nvSpPr>
        <p:spPr/>
        <p:txBody>
          <a:bodyPr/>
          <a:lstStyle/>
          <a:p>
            <a:pPr>
              <a:defRPr/>
            </a:pPr>
            <a:fld id="{36616E1B-D57C-4DD9-8C78-E9F14A888E6F}" type="slidenum">
              <a:rPr lang="zh-CN" altLang="en-US" smtClean="0"/>
              <a:t>34</a:t>
            </a:fld>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6616E1B-D57C-4DD9-8C78-E9F14A888E6F}" type="slidenum">
              <a:rPr kumimoji="0" lang="zh-CN" altLang="en-US" sz="1200" b="0" i="0" u="none" strike="noStrike" kern="1200" cap="none" spc="0" normalizeH="0" baseline="-25000" noProof="0" smtClean="0">
                <a:ln>
                  <a:noFill/>
                </a:ln>
                <a:solidFill>
                  <a:srgbClr val="000000"/>
                </a:solidFill>
                <a:effectLst/>
                <a:uLnTx/>
                <a:uFillTx/>
                <a:latin typeface="Arial" panose="020B0604020202020204" pitchFamily="34" charset="0"/>
                <a:ea typeface="宋体" pitchFamily="2" charset="-122"/>
                <a:cs typeface="+mn-cs"/>
              </a:rPr>
              <a:t>36</a:t>
            </a:fld>
            <a:endParaRPr kumimoji="0" lang="en-US" altLang="zh-CN" sz="12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body" idx="1"/>
          </p:nvPr>
        </p:nvSpPr>
        <p:spPr>
          <a:xfrm>
            <a:off x="515938" y="4341813"/>
            <a:ext cx="5910262"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75" tIns="44444" rIns="90475" bIns="44444" anchor="t"/>
          <a:lstStyle/>
          <a:p>
            <a:pPr defTabSz="457200">
              <a:spcBef>
                <a:spcPct val="0"/>
              </a:spcBef>
            </a:pPr>
            <a:endParaRPr lang="en-US" altLang="zh-CN"/>
          </a:p>
        </p:txBody>
      </p:sp>
      <p:sp>
        <p:nvSpPr>
          <p:cNvPr id="70659" name="Rectangle 3"/>
          <p:cNvSpPr>
            <a:spLocks noGrp="1" noRot="1" noChangeAspect="1" noChangeArrowheads="1" noTextEdit="1"/>
          </p:cNvSpPr>
          <p:nvPr>
            <p:ph type="sldImg"/>
          </p:nvPr>
        </p:nvSpPr>
        <p:spPr>
          <a:xfrm>
            <a:off x="1158875" y="587375"/>
            <a:ext cx="4552950" cy="3416300"/>
          </a:xfrm>
          <a:ln>
            <a:solidFill>
              <a:srgbClr val="000000"/>
            </a:solidFill>
            <a:miter lim="800000"/>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3902075" y="8715375"/>
            <a:ext cx="297815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7575" tIns="0" rIns="17575" bIns="0" anchor="b"/>
          <a:lstStyle>
            <a:lvl1pPr defTabSz="949325">
              <a:spcBef>
                <a:spcPct val="30000"/>
              </a:spcBef>
              <a:defRPr sz="1200">
                <a:solidFill>
                  <a:schemeClr val="tx1"/>
                </a:solidFill>
                <a:latin typeface="Calibri" panose="020F0502020204030204" pitchFamily="34" charset="0"/>
                <a:ea typeface="宋体" pitchFamily="2" charset="-122"/>
              </a:defRPr>
            </a:lvl1pPr>
            <a:lvl2pPr marL="742950" indent="-285750" defTabSz="949325">
              <a:spcBef>
                <a:spcPct val="30000"/>
              </a:spcBef>
              <a:defRPr sz="1200">
                <a:solidFill>
                  <a:schemeClr val="tx1"/>
                </a:solidFill>
                <a:latin typeface="Calibri" panose="020F0502020204030204" pitchFamily="34" charset="0"/>
                <a:ea typeface="宋体" pitchFamily="2" charset="-122"/>
              </a:defRPr>
            </a:lvl2pPr>
            <a:lvl3pPr marL="1143000" indent="-228600" defTabSz="949325">
              <a:spcBef>
                <a:spcPct val="30000"/>
              </a:spcBef>
              <a:defRPr sz="1200">
                <a:solidFill>
                  <a:schemeClr val="tx1"/>
                </a:solidFill>
                <a:latin typeface="Calibri" panose="020F0502020204030204" pitchFamily="34" charset="0"/>
                <a:ea typeface="宋体" pitchFamily="2" charset="-122"/>
              </a:defRPr>
            </a:lvl3pPr>
            <a:lvl4pPr marL="1600200" indent="-228600" defTabSz="949325">
              <a:spcBef>
                <a:spcPct val="30000"/>
              </a:spcBef>
              <a:defRPr sz="1200">
                <a:solidFill>
                  <a:schemeClr val="tx1"/>
                </a:solidFill>
                <a:latin typeface="Calibri" panose="020F0502020204030204" pitchFamily="34" charset="0"/>
                <a:ea typeface="宋体" pitchFamily="2" charset="-122"/>
              </a:defRPr>
            </a:lvl4pPr>
            <a:lvl5pPr marL="2057400" indent="-228600" defTabSz="949325">
              <a:spcBef>
                <a:spcPct val="30000"/>
              </a:spcBef>
              <a:defRPr sz="1200">
                <a:solidFill>
                  <a:schemeClr val="tx1"/>
                </a:solidFill>
                <a:latin typeface="Calibri" panose="020F0502020204030204" pitchFamily="34" charset="0"/>
                <a:ea typeface="宋体" pitchFamily="2" charset="-122"/>
              </a:defRPr>
            </a:lvl5pPr>
            <a:lvl6pPr marL="2514600" indent="-228600" defTabSz="949325" eaLnBrk="0" fontAlgn="base" hangingPunct="0">
              <a:spcBef>
                <a:spcPct val="30000"/>
              </a:spcBef>
              <a:spcAft>
                <a:spcPct val="0"/>
              </a:spcAft>
              <a:defRPr sz="1200">
                <a:solidFill>
                  <a:schemeClr val="tx1"/>
                </a:solidFill>
                <a:latin typeface="Calibri" panose="020F0502020204030204" pitchFamily="34" charset="0"/>
                <a:ea typeface="宋体" pitchFamily="2" charset="-122"/>
              </a:defRPr>
            </a:lvl6pPr>
            <a:lvl7pPr marL="2971800" indent="-228600" defTabSz="949325" eaLnBrk="0" fontAlgn="base" hangingPunct="0">
              <a:spcBef>
                <a:spcPct val="30000"/>
              </a:spcBef>
              <a:spcAft>
                <a:spcPct val="0"/>
              </a:spcAft>
              <a:defRPr sz="1200">
                <a:solidFill>
                  <a:schemeClr val="tx1"/>
                </a:solidFill>
                <a:latin typeface="Calibri" panose="020F0502020204030204" pitchFamily="34" charset="0"/>
                <a:ea typeface="宋体" pitchFamily="2" charset="-122"/>
              </a:defRPr>
            </a:lvl7pPr>
            <a:lvl8pPr marL="3429000" indent="-228600" defTabSz="949325" eaLnBrk="0" fontAlgn="base" hangingPunct="0">
              <a:spcBef>
                <a:spcPct val="30000"/>
              </a:spcBef>
              <a:spcAft>
                <a:spcPct val="0"/>
              </a:spcAft>
              <a:defRPr sz="1200">
                <a:solidFill>
                  <a:schemeClr val="tx1"/>
                </a:solidFill>
                <a:latin typeface="Calibri" panose="020F0502020204030204" pitchFamily="34" charset="0"/>
                <a:ea typeface="宋体" pitchFamily="2" charset="-122"/>
              </a:defRPr>
            </a:lvl8pPr>
            <a:lvl9pPr marL="3886200" indent="-228600" defTabSz="949325" eaLnBrk="0" fontAlgn="base" hangingPunct="0">
              <a:spcBef>
                <a:spcPct val="30000"/>
              </a:spcBef>
              <a:spcAft>
                <a:spcPct val="0"/>
              </a:spcAft>
              <a:defRPr sz="1200">
                <a:solidFill>
                  <a:schemeClr val="tx1"/>
                </a:solidFill>
                <a:latin typeface="Calibri" panose="020F0502020204030204" pitchFamily="34" charset="0"/>
                <a:ea typeface="宋体" pitchFamily="2" charset="-122"/>
              </a:defRPr>
            </a:lvl9pPr>
          </a:lstStyle>
          <a:p>
            <a:pPr marL="0" marR="0" lvl="0" indent="0" algn="r" defTabSz="949325" rtl="0" eaLnBrk="0" fontAlgn="base" latinLnBrk="0" hangingPunct="0">
              <a:lnSpc>
                <a:spcPct val="100000"/>
              </a:lnSpc>
              <a:spcBef>
                <a:spcPct val="0"/>
              </a:spcBef>
              <a:spcAft>
                <a:spcPct val="0"/>
              </a:spcAft>
              <a:buClrTx/>
              <a:buSzTx/>
              <a:buFontTx/>
              <a:buNone/>
              <a:defRPr/>
            </a:pPr>
            <a:fld id="{C4CB971D-3A3F-46C5-BE2B-C25B76BCD076}" type="slidenum">
              <a:rPr kumimoji="0" lang="en-US" altLang="zh-CN" sz="900" b="0" i="1" u="none" strike="noStrike" kern="1200" cap="none" spc="0" normalizeH="0" baseline="0" noProof="0">
                <a:ln>
                  <a:noFill/>
                </a:ln>
                <a:solidFill>
                  <a:srgbClr val="000000"/>
                </a:solidFill>
                <a:effectLst/>
                <a:uLnTx/>
                <a:uFillTx/>
                <a:latin typeface="Times New Roman" panose="02020603050405020304" pitchFamily="18" charset="0"/>
                <a:ea typeface="宋体" pitchFamily="2" charset="-122"/>
                <a:cs typeface="+mn-cs"/>
              </a:rPr>
              <a:t>39</a:t>
            </a:fld>
            <a:endParaRPr kumimoji="0" lang="en-US" altLang="zh-CN" sz="900" b="0" i="1" u="none" strike="noStrike" kern="1200" cap="none" spc="0" normalizeH="0" baseline="0" noProof="0">
              <a:ln>
                <a:noFill/>
              </a:ln>
              <a:solidFill>
                <a:srgbClr val="000000"/>
              </a:solidFill>
              <a:effectLst/>
              <a:uLnTx/>
              <a:uFillTx/>
              <a:latin typeface="Times New Roman" panose="02020603050405020304" pitchFamily="18" charset="0"/>
              <a:ea typeface="宋体" pitchFamily="2" charset="-122"/>
              <a:cs typeface="+mn-cs"/>
            </a:endParaRPr>
          </a:p>
        </p:txBody>
      </p:sp>
      <p:sp>
        <p:nvSpPr>
          <p:cNvPr id="75779" name="Rectangle 2"/>
          <p:cNvSpPr>
            <a:spLocks noGrp="1" noRot="1" noChangeAspect="1" noChangeArrowheads="1" noTextEdit="1"/>
          </p:cNvSpPr>
          <p:nvPr>
            <p:ph type="sldImg"/>
          </p:nvPr>
        </p:nvSpPr>
        <p:spPr>
          <a:xfrm>
            <a:off x="1400175" y="879475"/>
            <a:ext cx="4057650" cy="3043238"/>
          </a:xfrm>
        </p:spPr>
      </p:sp>
      <p:sp>
        <p:nvSpPr>
          <p:cNvPr id="75780" name="Rectangle 3"/>
          <p:cNvSpPr>
            <a:spLocks noGrp="1" noChangeArrowheads="1"/>
          </p:cNvSpPr>
          <p:nvPr>
            <p:ph type="body" idx="1"/>
          </p:nvPr>
        </p:nvSpPr>
        <p:spPr>
          <a:xfrm>
            <a:off x="914400" y="4341813"/>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199" tIns="46867" rIns="95199" bIns="46867" anchor="t"/>
          <a:lstStyle/>
          <a:p>
            <a:endParaRPr lang="zh-CN" altLang="zh-CN" i="1"/>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body" idx="1"/>
          </p:nvPr>
        </p:nvSpPr>
        <p:spPr>
          <a:xfrm>
            <a:off x="515938" y="4341813"/>
            <a:ext cx="5910262"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75" tIns="44444" rIns="90475" bIns="44444" anchor="t"/>
          <a:lstStyle/>
          <a:p>
            <a:pPr defTabSz="457200">
              <a:spcBef>
                <a:spcPct val="0"/>
              </a:spcBef>
            </a:pPr>
            <a:endParaRPr lang="en-US" altLang="zh-CN"/>
          </a:p>
        </p:txBody>
      </p:sp>
      <p:sp>
        <p:nvSpPr>
          <p:cNvPr id="43011" name="Rectangle 3"/>
          <p:cNvSpPr>
            <a:spLocks noGrp="1" noRot="1" noChangeAspect="1" noChangeArrowheads="1" noTextEdit="1"/>
          </p:cNvSpPr>
          <p:nvPr>
            <p:ph type="sldImg"/>
          </p:nvPr>
        </p:nvSpPr>
        <p:spPr>
          <a:xfrm>
            <a:off x="1158875" y="587375"/>
            <a:ext cx="4552950" cy="3416300"/>
          </a:xfrm>
          <a:ln>
            <a:solidFill>
              <a:srgbClr val="000000"/>
            </a:solidFill>
            <a:miter lim="800000"/>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6616E1B-D57C-4DD9-8C78-E9F14A888E6F}" type="slidenum">
              <a:rPr kumimoji="0" lang="zh-CN" altLang="en-US" sz="1200" b="0" i="0" u="none" strike="noStrike" kern="1200" cap="none" spc="0" normalizeH="0" baseline="-25000" noProof="0" smtClean="0">
                <a:ln>
                  <a:noFill/>
                </a:ln>
                <a:solidFill>
                  <a:srgbClr val="000000"/>
                </a:solidFill>
                <a:effectLst/>
                <a:uLnTx/>
                <a:uFillTx/>
                <a:latin typeface="Arial" panose="020B0604020202020204" pitchFamily="34" charset="0"/>
                <a:ea typeface="宋体" pitchFamily="2" charset="-122"/>
                <a:cs typeface="+mn-cs"/>
              </a:rPr>
              <a:t>4</a:t>
            </a:fld>
            <a:endParaRPr kumimoji="0" lang="en-US" altLang="zh-CN" sz="12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body" idx="1"/>
          </p:nvPr>
        </p:nvSpPr>
        <p:spPr>
          <a:xfrm>
            <a:off x="515938" y="4341813"/>
            <a:ext cx="5910262"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75" tIns="44444" rIns="90475" bIns="44444" anchor="t"/>
          <a:lstStyle/>
          <a:p>
            <a:pPr defTabSz="457200">
              <a:spcBef>
                <a:spcPct val="0"/>
              </a:spcBef>
            </a:pPr>
            <a:endParaRPr lang="en-US" altLang="zh-CN"/>
          </a:p>
        </p:txBody>
      </p:sp>
      <p:sp>
        <p:nvSpPr>
          <p:cNvPr id="46083" name="Rectangle 3"/>
          <p:cNvSpPr>
            <a:spLocks noGrp="1" noRot="1" noChangeAspect="1" noChangeArrowheads="1" noTextEdit="1"/>
          </p:cNvSpPr>
          <p:nvPr>
            <p:ph type="sldImg"/>
          </p:nvPr>
        </p:nvSpPr>
        <p:spPr>
          <a:xfrm>
            <a:off x="1158875" y="587375"/>
            <a:ext cx="4552950" cy="3416300"/>
          </a:xfrm>
          <a:ln>
            <a:solidFill>
              <a:srgbClr val="000000"/>
            </a:solidFill>
            <a:miter lim="800000"/>
          </a:ln>
        </p:spPr>
      </p:sp>
    </p:spTree>
    <p:extLst>
      <p:ext uri="{BB962C8B-B14F-4D97-AF65-F5344CB8AC3E}">
        <p14:creationId xmlns:p14="http://schemas.microsoft.com/office/powerpoint/2010/main" val="1144556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https://www.sohu.com/a/250614155_153709</a:t>
            </a:r>
          </a:p>
        </p:txBody>
      </p:sp>
      <p:sp>
        <p:nvSpPr>
          <p:cNvPr id="4" name="灯片编号占位符 3"/>
          <p:cNvSpPr>
            <a:spLocks noGrp="1"/>
          </p:cNvSpPr>
          <p:nvPr>
            <p:ph type="sldNum" sz="quarter" idx="5"/>
          </p:nvPr>
        </p:nvSpPr>
        <p:spPr/>
        <p:txBody>
          <a:bodyPr/>
          <a:lstStyle/>
          <a:p>
            <a:pPr>
              <a:defRPr/>
            </a:pPr>
            <a:fld id="{36616E1B-D57C-4DD9-8C78-E9F14A888E6F}" type="slidenum">
              <a:rPr lang="zh-CN" altLang="en-US" smtClean="0"/>
              <a:t>5</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6616E1B-D57C-4DD9-8C78-E9F14A888E6F}" type="slidenum">
              <a:rPr lang="zh-CN" altLang="en-US" smtClean="0"/>
              <a:t>6</a:t>
            </a:fld>
            <a:endParaRPr lang="en-US" altLang="zh-CN"/>
          </a:p>
        </p:txBody>
      </p:sp>
    </p:spTree>
    <p:extLst>
      <p:ext uri="{BB962C8B-B14F-4D97-AF65-F5344CB8AC3E}">
        <p14:creationId xmlns:p14="http://schemas.microsoft.com/office/powerpoint/2010/main" val="474080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Calibri" panose="020F0502020204030204" pitchFamily="34" charset="0"/>
                <a:ea typeface="宋体" pitchFamily="2" charset="-122"/>
                <a:cs typeface="+mn-cs"/>
              </a:rPr>
              <a:t>英国数学家查尔斯</a:t>
            </a:r>
            <a:r>
              <a:rPr lang="en-US" altLang="zh-CN" sz="1200" b="0" i="0" kern="1200" dirty="0">
                <a:solidFill>
                  <a:schemeClr val="tx1"/>
                </a:solidFill>
                <a:effectLst/>
                <a:latin typeface="Calibri" panose="020F0502020204030204" pitchFamily="34" charset="0"/>
                <a:ea typeface="宋体" pitchFamily="2" charset="-122"/>
                <a:cs typeface="+mn-cs"/>
              </a:rPr>
              <a:t>·</a:t>
            </a:r>
            <a:r>
              <a:rPr lang="zh-CN" altLang="en-US" sz="1200" b="0" i="0" kern="1200" dirty="0">
                <a:solidFill>
                  <a:schemeClr val="tx1"/>
                </a:solidFill>
                <a:effectLst/>
                <a:latin typeface="Calibri" panose="020F0502020204030204" pitchFamily="34" charset="0"/>
                <a:ea typeface="宋体" pitchFamily="2" charset="-122"/>
                <a:cs typeface="+mn-cs"/>
              </a:rPr>
              <a:t>巴贝奇</a:t>
            </a:r>
            <a:endParaRPr lang="en-US" altLang="zh-CN" sz="1200" b="0" i="0" kern="1200" dirty="0">
              <a:solidFill>
                <a:schemeClr val="tx1"/>
              </a:solidFill>
              <a:effectLst/>
              <a:latin typeface="Calibri" panose="020F0502020204030204" pitchFamily="34" charset="0"/>
              <a:ea typeface="宋体" pitchFamily="2" charset="-122"/>
              <a:cs typeface="+mn-cs"/>
            </a:endParaRPr>
          </a:p>
          <a:p>
            <a:r>
              <a:rPr lang="zh-CN" altLang="en-US" sz="1200" b="0" i="0" kern="1200" dirty="0">
                <a:solidFill>
                  <a:schemeClr val="tx1"/>
                </a:solidFill>
                <a:effectLst/>
                <a:latin typeface="Calibri" panose="020F0502020204030204" pitchFamily="34" charset="0"/>
                <a:ea typeface="宋体" pitchFamily="2" charset="-122"/>
                <a:cs typeface="+mn-cs"/>
              </a:rPr>
              <a:t>艾伦</a:t>
            </a:r>
            <a:r>
              <a:rPr lang="en-US" altLang="zh-CN" sz="1200" b="0" i="0" kern="1200" dirty="0">
                <a:solidFill>
                  <a:schemeClr val="tx1"/>
                </a:solidFill>
                <a:effectLst/>
                <a:latin typeface="Calibri" panose="020F0502020204030204" pitchFamily="34" charset="0"/>
                <a:ea typeface="宋体" pitchFamily="2" charset="-122"/>
                <a:cs typeface="+mn-cs"/>
              </a:rPr>
              <a:t>·</a:t>
            </a:r>
            <a:r>
              <a:rPr lang="zh-CN" altLang="en-US" sz="1200" b="0" i="0" kern="1200" dirty="0">
                <a:solidFill>
                  <a:schemeClr val="tx1"/>
                </a:solidFill>
                <a:effectLst/>
                <a:latin typeface="Calibri" panose="020F0502020204030204" pitchFamily="34" charset="0"/>
                <a:ea typeface="宋体" pitchFamily="2" charset="-122"/>
                <a:cs typeface="+mn-cs"/>
              </a:rPr>
              <a:t>麦席森</a:t>
            </a:r>
            <a:r>
              <a:rPr lang="en-US" altLang="zh-CN" sz="1200" b="0" i="0" kern="1200" dirty="0">
                <a:solidFill>
                  <a:schemeClr val="tx1"/>
                </a:solidFill>
                <a:effectLst/>
                <a:latin typeface="Calibri" panose="020F0502020204030204" pitchFamily="34" charset="0"/>
                <a:ea typeface="宋体" pitchFamily="2" charset="-122"/>
                <a:cs typeface="+mn-cs"/>
              </a:rPr>
              <a:t>·</a:t>
            </a:r>
            <a:r>
              <a:rPr lang="zh-CN" altLang="en-US" sz="1200" b="0" i="0" kern="1200" dirty="0">
                <a:solidFill>
                  <a:schemeClr val="tx1"/>
                </a:solidFill>
                <a:effectLst/>
                <a:latin typeface="Calibri" panose="020F0502020204030204" pitchFamily="34" charset="0"/>
                <a:ea typeface="宋体" pitchFamily="2" charset="-122"/>
                <a:cs typeface="+mn-cs"/>
              </a:rPr>
              <a:t>图灵（英语：</a:t>
            </a:r>
            <a:r>
              <a:rPr lang="en-US" altLang="zh-CN" sz="1200" b="0" i="0" kern="1200" dirty="0">
                <a:solidFill>
                  <a:schemeClr val="tx1"/>
                </a:solidFill>
                <a:effectLst/>
                <a:latin typeface="Calibri" panose="020F0502020204030204" pitchFamily="34" charset="0"/>
                <a:ea typeface="宋体" pitchFamily="2" charset="-122"/>
                <a:cs typeface="+mn-cs"/>
              </a:rPr>
              <a:t>Alan Mathison Turing</a:t>
            </a:r>
            <a:r>
              <a:rPr lang="zh-CN" altLang="en-US" sz="1200" b="0" i="0" kern="1200" dirty="0">
                <a:solidFill>
                  <a:schemeClr val="tx1"/>
                </a:solidFill>
                <a:effectLst/>
                <a:latin typeface="Calibri" panose="020F0502020204030204" pitchFamily="34" charset="0"/>
                <a:ea typeface="宋体" pitchFamily="2" charset="-122"/>
                <a:cs typeface="+mn-cs"/>
              </a:rPr>
              <a:t>，</a:t>
            </a:r>
            <a:r>
              <a:rPr lang="en-US" altLang="zh-CN" sz="1200" b="0" i="0" kern="1200" dirty="0">
                <a:solidFill>
                  <a:schemeClr val="tx1"/>
                </a:solidFill>
                <a:effectLst/>
                <a:latin typeface="Calibri" panose="020F0502020204030204" pitchFamily="34" charset="0"/>
                <a:ea typeface="宋体" pitchFamily="2" charset="-122"/>
                <a:cs typeface="+mn-cs"/>
              </a:rPr>
              <a:t>1912</a:t>
            </a:r>
            <a:r>
              <a:rPr lang="zh-CN" altLang="en-US" sz="1200" b="0" i="0" kern="1200" dirty="0">
                <a:solidFill>
                  <a:schemeClr val="tx1"/>
                </a:solidFill>
                <a:effectLst/>
                <a:latin typeface="Calibri" panose="020F0502020204030204" pitchFamily="34" charset="0"/>
                <a:ea typeface="宋体" pitchFamily="2" charset="-122"/>
                <a:cs typeface="+mn-cs"/>
              </a:rPr>
              <a:t>年</a:t>
            </a:r>
            <a:r>
              <a:rPr lang="en-US" altLang="zh-CN" sz="1200" b="0" i="0" kern="1200" dirty="0">
                <a:solidFill>
                  <a:schemeClr val="tx1"/>
                </a:solidFill>
                <a:effectLst/>
                <a:latin typeface="Calibri" panose="020F0502020204030204" pitchFamily="34" charset="0"/>
                <a:ea typeface="宋体" pitchFamily="2" charset="-122"/>
                <a:cs typeface="+mn-cs"/>
              </a:rPr>
              <a:t>6</a:t>
            </a:r>
            <a:r>
              <a:rPr lang="zh-CN" altLang="en-US" sz="1200" b="0" i="0" kern="1200" dirty="0">
                <a:solidFill>
                  <a:schemeClr val="tx1"/>
                </a:solidFill>
                <a:effectLst/>
                <a:latin typeface="Calibri" panose="020F0502020204030204" pitchFamily="34" charset="0"/>
                <a:ea typeface="宋体" pitchFamily="2" charset="-122"/>
                <a:cs typeface="+mn-cs"/>
              </a:rPr>
              <a:t>月</a:t>
            </a:r>
            <a:r>
              <a:rPr lang="en-US" altLang="zh-CN" sz="1200" b="0" i="0" kern="1200" dirty="0">
                <a:solidFill>
                  <a:schemeClr val="tx1"/>
                </a:solidFill>
                <a:effectLst/>
                <a:latin typeface="Calibri" panose="020F0502020204030204" pitchFamily="34" charset="0"/>
                <a:ea typeface="宋体" pitchFamily="2" charset="-122"/>
                <a:cs typeface="+mn-cs"/>
              </a:rPr>
              <a:t>23</a:t>
            </a:r>
            <a:r>
              <a:rPr lang="zh-CN" altLang="en-US" sz="1200" b="0" i="0" kern="1200" dirty="0">
                <a:solidFill>
                  <a:schemeClr val="tx1"/>
                </a:solidFill>
                <a:effectLst/>
                <a:latin typeface="Calibri" panose="020F0502020204030204" pitchFamily="34" charset="0"/>
                <a:ea typeface="宋体" pitchFamily="2" charset="-122"/>
                <a:cs typeface="+mn-cs"/>
              </a:rPr>
              <a:t>日</a:t>
            </a:r>
            <a:r>
              <a:rPr lang="en-US" altLang="zh-CN" sz="1200" b="0" i="0" kern="1200" dirty="0">
                <a:solidFill>
                  <a:schemeClr val="tx1"/>
                </a:solidFill>
                <a:effectLst/>
                <a:latin typeface="Calibri" panose="020F0502020204030204" pitchFamily="34" charset="0"/>
                <a:ea typeface="宋体" pitchFamily="2" charset="-122"/>
                <a:cs typeface="+mn-cs"/>
              </a:rPr>
              <a:t>—1954</a:t>
            </a:r>
            <a:r>
              <a:rPr lang="zh-CN" altLang="en-US" sz="1200" b="0" i="0" kern="1200" dirty="0">
                <a:solidFill>
                  <a:schemeClr val="tx1"/>
                </a:solidFill>
                <a:effectLst/>
                <a:latin typeface="Calibri" panose="020F0502020204030204" pitchFamily="34" charset="0"/>
                <a:ea typeface="宋体" pitchFamily="2" charset="-122"/>
                <a:cs typeface="+mn-cs"/>
              </a:rPr>
              <a:t>年</a:t>
            </a:r>
            <a:r>
              <a:rPr lang="en-US" altLang="zh-CN" sz="1200" b="0" i="0" kern="1200" dirty="0">
                <a:solidFill>
                  <a:schemeClr val="tx1"/>
                </a:solidFill>
                <a:effectLst/>
                <a:latin typeface="Calibri" panose="020F0502020204030204" pitchFamily="34" charset="0"/>
                <a:ea typeface="宋体" pitchFamily="2" charset="-122"/>
                <a:cs typeface="+mn-cs"/>
              </a:rPr>
              <a:t>6</a:t>
            </a:r>
            <a:r>
              <a:rPr lang="zh-CN" altLang="en-US" sz="1200" b="0" i="0" kern="1200" dirty="0">
                <a:solidFill>
                  <a:schemeClr val="tx1"/>
                </a:solidFill>
                <a:effectLst/>
                <a:latin typeface="Calibri" panose="020F0502020204030204" pitchFamily="34" charset="0"/>
                <a:ea typeface="宋体" pitchFamily="2" charset="-122"/>
                <a:cs typeface="+mn-cs"/>
              </a:rPr>
              <a:t>月</a:t>
            </a:r>
            <a:r>
              <a:rPr lang="en-US" altLang="zh-CN" sz="1200" b="0" i="0" kern="1200" dirty="0">
                <a:solidFill>
                  <a:schemeClr val="tx1"/>
                </a:solidFill>
                <a:effectLst/>
                <a:latin typeface="Calibri" panose="020F0502020204030204" pitchFamily="34" charset="0"/>
                <a:ea typeface="宋体" pitchFamily="2" charset="-122"/>
                <a:cs typeface="+mn-cs"/>
              </a:rPr>
              <a:t>7</a:t>
            </a:r>
            <a:r>
              <a:rPr lang="zh-CN" altLang="en-US" sz="1200" b="0" i="0" kern="1200" dirty="0">
                <a:solidFill>
                  <a:schemeClr val="tx1"/>
                </a:solidFill>
                <a:effectLst/>
                <a:latin typeface="Calibri" panose="020F0502020204030204" pitchFamily="34" charset="0"/>
                <a:ea typeface="宋体" pitchFamily="2" charset="-122"/>
                <a:cs typeface="+mn-cs"/>
              </a:rPr>
              <a:t>日），英国数学家、逻辑学家，被称为</a:t>
            </a:r>
            <a:r>
              <a:rPr lang="zh-CN" altLang="en-US" sz="1200" b="0" i="0" u="none" strike="noStrike" kern="1200" dirty="0">
                <a:solidFill>
                  <a:schemeClr val="tx1"/>
                </a:solidFill>
                <a:effectLst/>
                <a:latin typeface="Calibri" panose="020F0502020204030204" pitchFamily="34" charset="0"/>
                <a:ea typeface="宋体" pitchFamily="2" charset="-122"/>
                <a:cs typeface="+mn-cs"/>
                <a:hlinkClick r:id="rId3"/>
              </a:rPr>
              <a:t>计算机科学</a:t>
            </a:r>
            <a:r>
              <a:rPr lang="zh-CN" altLang="en-US" sz="1200" b="0" i="0" kern="1200" dirty="0">
                <a:solidFill>
                  <a:schemeClr val="tx1"/>
                </a:solidFill>
                <a:effectLst/>
                <a:latin typeface="Calibri" panose="020F0502020204030204" pitchFamily="34" charset="0"/>
                <a:ea typeface="宋体" pitchFamily="2" charset="-122"/>
                <a:cs typeface="+mn-cs"/>
              </a:rPr>
              <a:t>之父，人工智能之父。</a:t>
            </a:r>
            <a:endParaRPr lang="en-US" altLang="zh-CN" sz="1200" b="0" i="0" kern="1200" dirty="0">
              <a:solidFill>
                <a:schemeClr val="tx1"/>
              </a:solidFill>
              <a:effectLst/>
              <a:latin typeface="Calibri" panose="020F0502020204030204" pitchFamily="34" charset="0"/>
              <a:ea typeface="宋体" pitchFamily="2" charset="-122"/>
              <a:cs typeface="+mn-cs"/>
            </a:endParaRPr>
          </a:p>
          <a:p>
            <a:r>
              <a:rPr lang="zh-CN" altLang="en-US" sz="1200" b="1" i="0" kern="1200" dirty="0">
                <a:solidFill>
                  <a:schemeClr val="tx1"/>
                </a:solidFill>
                <a:effectLst/>
                <a:latin typeface="Calibri" panose="020F0502020204030204" pitchFamily="34" charset="0"/>
                <a:ea typeface="宋体" pitchFamily="2" charset="-122"/>
                <a:cs typeface="+mn-cs"/>
              </a:rPr>
              <a:t>阿塔纳索夫</a:t>
            </a:r>
            <a:r>
              <a:rPr lang="en-US" altLang="zh-CN" sz="1200" b="1" i="0" kern="1200" dirty="0">
                <a:solidFill>
                  <a:schemeClr val="tx1"/>
                </a:solidFill>
                <a:effectLst/>
                <a:latin typeface="Calibri" panose="020F0502020204030204" pitchFamily="34" charset="0"/>
                <a:ea typeface="宋体" pitchFamily="2" charset="-122"/>
                <a:cs typeface="+mn-cs"/>
              </a:rPr>
              <a:t>-</a:t>
            </a:r>
            <a:r>
              <a:rPr lang="zh-CN" altLang="en-US" sz="1200" b="1" i="0" kern="1200" dirty="0">
                <a:solidFill>
                  <a:schemeClr val="tx1"/>
                </a:solidFill>
                <a:effectLst/>
                <a:latin typeface="Calibri" panose="020F0502020204030204" pitchFamily="34" charset="0"/>
                <a:ea typeface="宋体" pitchFamily="2" charset="-122"/>
                <a:cs typeface="+mn-cs"/>
              </a:rPr>
              <a:t>贝瑞计算机</a:t>
            </a:r>
            <a:r>
              <a:rPr lang="zh-CN" altLang="en-US" sz="1200" b="0" i="0" kern="1200" dirty="0">
                <a:solidFill>
                  <a:schemeClr val="tx1"/>
                </a:solidFill>
                <a:effectLst/>
                <a:latin typeface="Calibri" panose="020F0502020204030204" pitchFamily="34" charset="0"/>
                <a:ea typeface="宋体" pitchFamily="2" charset="-122"/>
                <a:cs typeface="+mn-cs"/>
              </a:rPr>
              <a:t>（</a:t>
            </a:r>
            <a:r>
              <a:rPr lang="en-US" altLang="zh-CN" sz="1200" b="1" i="0" kern="1200" dirty="0">
                <a:solidFill>
                  <a:schemeClr val="tx1"/>
                </a:solidFill>
                <a:effectLst/>
                <a:latin typeface="Calibri" panose="020F0502020204030204" pitchFamily="34" charset="0"/>
                <a:ea typeface="宋体" pitchFamily="2" charset="-122"/>
                <a:cs typeface="+mn-cs"/>
              </a:rPr>
              <a:t>Atanasoff–Berry Computer</a:t>
            </a:r>
            <a:r>
              <a:rPr lang="zh-CN" altLang="en-US" sz="1200" b="0" i="0" kern="1200" dirty="0">
                <a:solidFill>
                  <a:schemeClr val="tx1"/>
                </a:solidFill>
                <a:effectLst/>
                <a:latin typeface="Calibri" panose="020F0502020204030204" pitchFamily="34" charset="0"/>
                <a:ea typeface="宋体" pitchFamily="2" charset="-122"/>
                <a:cs typeface="+mn-cs"/>
              </a:rPr>
              <a:t>，通常简称</a:t>
            </a:r>
            <a:r>
              <a:rPr lang="en-US" altLang="zh-CN" sz="1200" b="1" i="0" kern="1200" dirty="0">
                <a:solidFill>
                  <a:schemeClr val="tx1"/>
                </a:solidFill>
                <a:effectLst/>
                <a:latin typeface="Calibri" panose="020F0502020204030204" pitchFamily="34" charset="0"/>
                <a:ea typeface="宋体" pitchFamily="2" charset="-122"/>
                <a:cs typeface="+mn-cs"/>
              </a:rPr>
              <a:t>ABC</a:t>
            </a:r>
            <a:r>
              <a:rPr lang="zh-CN" altLang="en-US" sz="1200" b="1" i="0" kern="1200" dirty="0">
                <a:solidFill>
                  <a:schemeClr val="tx1"/>
                </a:solidFill>
                <a:effectLst/>
                <a:latin typeface="Calibri" panose="020F0502020204030204" pitchFamily="34" charset="0"/>
                <a:ea typeface="宋体" pitchFamily="2" charset="-122"/>
                <a:cs typeface="+mn-cs"/>
              </a:rPr>
              <a:t>计算机</a:t>
            </a:r>
            <a:r>
              <a:rPr lang="zh-CN" altLang="en-US" sz="1200" b="0" i="0" kern="1200" dirty="0">
                <a:solidFill>
                  <a:schemeClr val="tx1"/>
                </a:solidFill>
                <a:effectLst/>
                <a:latin typeface="Calibri" panose="020F0502020204030204" pitchFamily="34" charset="0"/>
                <a:ea typeface="宋体" pitchFamily="2" charset="-122"/>
                <a:cs typeface="+mn-cs"/>
              </a:rPr>
              <a:t>）是世界上第一台电子计算机。由美国</a:t>
            </a:r>
            <a:r>
              <a:rPr lang="zh-CN" altLang="en-US" sz="1200" b="0" i="0" u="none" strike="noStrike" kern="1200" dirty="0">
                <a:solidFill>
                  <a:schemeClr val="tx1"/>
                </a:solidFill>
                <a:effectLst/>
                <a:latin typeface="Calibri" panose="020F0502020204030204" pitchFamily="34" charset="0"/>
                <a:ea typeface="宋体" pitchFamily="2" charset="-122"/>
                <a:cs typeface="+mn-cs"/>
                <a:hlinkClick r:id="rId4"/>
              </a:rPr>
              <a:t>科学家</a:t>
            </a:r>
            <a:r>
              <a:rPr lang="zh-CN" altLang="en-US" sz="1200" b="0" i="0" kern="1200" dirty="0">
                <a:solidFill>
                  <a:schemeClr val="tx1"/>
                </a:solidFill>
                <a:effectLst/>
                <a:latin typeface="Calibri" panose="020F0502020204030204" pitchFamily="34" charset="0"/>
                <a:ea typeface="宋体" pitchFamily="2" charset="-122"/>
                <a:cs typeface="+mn-cs"/>
              </a:rPr>
              <a:t>阿塔纳索夫在</a:t>
            </a:r>
            <a:r>
              <a:rPr lang="en-US" altLang="zh-CN" sz="1200" b="0" i="0" kern="1200" dirty="0">
                <a:solidFill>
                  <a:schemeClr val="tx1"/>
                </a:solidFill>
                <a:effectLst/>
                <a:latin typeface="Calibri" panose="020F0502020204030204" pitchFamily="34" charset="0"/>
                <a:ea typeface="宋体" pitchFamily="2" charset="-122"/>
                <a:cs typeface="+mn-cs"/>
              </a:rPr>
              <a:t>1937</a:t>
            </a:r>
            <a:r>
              <a:rPr lang="zh-CN" altLang="en-US" sz="1200" b="0" i="0" kern="1200" dirty="0">
                <a:solidFill>
                  <a:schemeClr val="tx1"/>
                </a:solidFill>
                <a:effectLst/>
                <a:latin typeface="Calibri" panose="020F0502020204030204" pitchFamily="34" charset="0"/>
                <a:ea typeface="宋体" pitchFamily="2" charset="-122"/>
                <a:cs typeface="+mn-cs"/>
              </a:rPr>
              <a:t>年开始设计，在</a:t>
            </a:r>
            <a:r>
              <a:rPr lang="en-US" altLang="zh-CN" sz="1200" b="0" i="0" kern="1200" dirty="0">
                <a:solidFill>
                  <a:schemeClr val="tx1"/>
                </a:solidFill>
                <a:effectLst/>
                <a:latin typeface="Calibri" panose="020F0502020204030204" pitchFamily="34" charset="0"/>
                <a:ea typeface="宋体" pitchFamily="2" charset="-122"/>
                <a:cs typeface="+mn-cs"/>
              </a:rPr>
              <a:t>1942</a:t>
            </a:r>
            <a:r>
              <a:rPr lang="zh-CN" altLang="en-US" sz="1200" b="0" i="0" kern="1200" dirty="0">
                <a:solidFill>
                  <a:schemeClr val="tx1"/>
                </a:solidFill>
                <a:effectLst/>
                <a:latin typeface="Calibri" panose="020F0502020204030204" pitchFamily="34" charset="0"/>
                <a:ea typeface="宋体" pitchFamily="2" charset="-122"/>
                <a:cs typeface="+mn-cs"/>
              </a:rPr>
              <a:t>年成功进行了测试。是公认的计算机先驱。</a:t>
            </a:r>
            <a:endParaRPr lang="en-US" altLang="zh-CN" sz="1200" b="0" i="0" kern="1200" dirty="0">
              <a:solidFill>
                <a:schemeClr val="tx1"/>
              </a:solidFill>
              <a:effectLst/>
              <a:latin typeface="Calibri" panose="020F0502020204030204" pitchFamily="34" charset="0"/>
              <a:ea typeface="宋体" pitchFamily="2" charset="-122"/>
              <a:cs typeface="+mn-cs"/>
            </a:endParaRPr>
          </a:p>
          <a:p>
            <a:r>
              <a:rPr lang="en-US" altLang="zh-CN" sz="1200" b="0" i="0" kern="1200" dirty="0">
                <a:solidFill>
                  <a:schemeClr val="tx1"/>
                </a:solidFill>
                <a:effectLst/>
                <a:latin typeface="Calibri" panose="020F0502020204030204" pitchFamily="34" charset="0"/>
                <a:ea typeface="宋体" pitchFamily="2" charset="-122"/>
                <a:cs typeface="+mn-cs"/>
              </a:rPr>
              <a:t>ENIAC</a:t>
            </a:r>
            <a:r>
              <a:rPr lang="zh-CN" altLang="en-US" sz="1200" b="0" i="0" kern="1200" dirty="0">
                <a:solidFill>
                  <a:schemeClr val="tx1"/>
                </a:solidFill>
                <a:effectLst/>
                <a:latin typeface="Calibri" panose="020F0502020204030204" pitchFamily="34" charset="0"/>
                <a:ea typeface="宋体" pitchFamily="2" charset="-122"/>
                <a:cs typeface="+mn-cs"/>
              </a:rPr>
              <a:t>“</a:t>
            </a:r>
            <a:r>
              <a:rPr lang="zh-CN" altLang="en-US" sz="1200" b="0" i="0" u="none" strike="noStrike" kern="1200" dirty="0">
                <a:solidFill>
                  <a:schemeClr val="tx1"/>
                </a:solidFill>
                <a:effectLst/>
                <a:latin typeface="Calibri" panose="020F0502020204030204" pitchFamily="34" charset="0"/>
                <a:ea typeface="宋体" pitchFamily="2" charset="-122"/>
                <a:cs typeface="+mn-cs"/>
                <a:hlinkClick r:id="rId5"/>
              </a:rPr>
              <a:t>埃尼亚克</a:t>
            </a:r>
            <a:r>
              <a:rPr lang="zh-CN" altLang="en-US" sz="1200" b="0" i="0" kern="1200" dirty="0">
                <a:solidFill>
                  <a:schemeClr val="tx1"/>
                </a:solidFill>
                <a:effectLst/>
                <a:latin typeface="Calibri" panose="020F0502020204030204" pitchFamily="34" charset="0"/>
                <a:ea typeface="宋体" pitchFamily="2" charset="-122"/>
                <a:cs typeface="+mn-cs"/>
              </a:rPr>
              <a:t>”是继</a:t>
            </a:r>
            <a:r>
              <a:rPr lang="en-US" altLang="zh-CN" sz="1200" b="0" i="0" kern="1200" dirty="0">
                <a:solidFill>
                  <a:schemeClr val="tx1"/>
                </a:solidFill>
                <a:effectLst/>
                <a:latin typeface="Calibri" panose="020F0502020204030204" pitchFamily="34" charset="0"/>
                <a:ea typeface="宋体" pitchFamily="2" charset="-122"/>
                <a:cs typeface="+mn-cs"/>
              </a:rPr>
              <a:t>ABC</a:t>
            </a:r>
            <a:r>
              <a:rPr lang="zh-CN" altLang="en-US" sz="1200" b="0" i="0" kern="1200" dirty="0">
                <a:solidFill>
                  <a:schemeClr val="tx1"/>
                </a:solidFill>
                <a:effectLst/>
                <a:latin typeface="Calibri" panose="020F0502020204030204" pitchFamily="34" charset="0"/>
                <a:ea typeface="宋体" pitchFamily="2" charset="-122"/>
                <a:cs typeface="+mn-cs"/>
              </a:rPr>
              <a:t>（</a:t>
            </a:r>
            <a:r>
              <a:rPr lang="zh-CN" altLang="en-US" sz="1200" b="1" i="0" u="none" strike="noStrike" kern="1200" dirty="0">
                <a:solidFill>
                  <a:schemeClr val="tx1"/>
                </a:solidFill>
                <a:effectLst/>
                <a:latin typeface="Calibri" panose="020F0502020204030204" pitchFamily="34" charset="0"/>
                <a:ea typeface="宋体" pitchFamily="2" charset="-122"/>
                <a:cs typeface="+mn-cs"/>
                <a:hlinkClick r:id="rId6"/>
              </a:rPr>
              <a:t>阿塔纳索夫</a:t>
            </a:r>
            <a:r>
              <a:rPr lang="en-US" altLang="zh-CN" sz="1200" b="1" i="0" u="none" strike="noStrike" kern="1200" dirty="0">
                <a:solidFill>
                  <a:schemeClr val="tx1"/>
                </a:solidFill>
                <a:effectLst/>
                <a:latin typeface="Calibri" panose="020F0502020204030204" pitchFamily="34" charset="0"/>
                <a:ea typeface="宋体" pitchFamily="2" charset="-122"/>
                <a:cs typeface="+mn-cs"/>
                <a:hlinkClick r:id="rId6"/>
              </a:rPr>
              <a:t>-</a:t>
            </a:r>
            <a:r>
              <a:rPr lang="zh-CN" altLang="en-US" sz="1200" b="1" i="0" u="none" strike="noStrike" kern="1200" dirty="0">
                <a:solidFill>
                  <a:schemeClr val="tx1"/>
                </a:solidFill>
                <a:effectLst/>
                <a:latin typeface="Calibri" panose="020F0502020204030204" pitchFamily="34" charset="0"/>
                <a:ea typeface="宋体" pitchFamily="2" charset="-122"/>
                <a:cs typeface="+mn-cs"/>
                <a:hlinkClick r:id="rId6"/>
              </a:rPr>
              <a:t>贝瑞计算机</a:t>
            </a:r>
            <a:r>
              <a:rPr lang="zh-CN" altLang="en-US" sz="1200" b="0" i="0" kern="1200" dirty="0">
                <a:solidFill>
                  <a:schemeClr val="tx1"/>
                </a:solidFill>
                <a:effectLst/>
                <a:latin typeface="Calibri" panose="020F0502020204030204" pitchFamily="34" charset="0"/>
                <a:ea typeface="宋体" pitchFamily="2" charset="-122"/>
                <a:cs typeface="+mn-cs"/>
              </a:rPr>
              <a:t>）之后的第二台</a:t>
            </a:r>
            <a:r>
              <a:rPr lang="zh-CN" altLang="en-US" sz="1200" b="1" i="1" kern="1200" dirty="0">
                <a:solidFill>
                  <a:schemeClr val="tx1"/>
                </a:solidFill>
                <a:effectLst/>
                <a:latin typeface="Calibri" panose="020F0502020204030204" pitchFamily="34" charset="0"/>
                <a:ea typeface="宋体" pitchFamily="2" charset="-122"/>
                <a:cs typeface="+mn-cs"/>
              </a:rPr>
              <a:t>电子计算机和第一台通用计算机。</a:t>
            </a:r>
            <a:r>
              <a:rPr lang="zh-CN" altLang="en-US" sz="1200" b="0" i="0" kern="1200" dirty="0">
                <a:solidFill>
                  <a:schemeClr val="tx1"/>
                </a:solidFill>
                <a:effectLst/>
                <a:latin typeface="Calibri" panose="020F0502020204030204" pitchFamily="34" charset="0"/>
                <a:ea typeface="宋体" pitchFamily="2" charset="-122"/>
                <a:cs typeface="+mn-cs"/>
              </a:rPr>
              <a:t>承担开发任务的人员由科学家</a:t>
            </a:r>
            <a:r>
              <a:rPr lang="zh-CN" altLang="en-US" sz="1200" b="0" i="0" u="none" strike="noStrike" kern="1200" dirty="0">
                <a:solidFill>
                  <a:schemeClr val="tx1"/>
                </a:solidFill>
                <a:effectLst/>
                <a:latin typeface="Calibri" panose="020F0502020204030204" pitchFamily="34" charset="0"/>
                <a:ea typeface="宋体" pitchFamily="2" charset="-122"/>
                <a:cs typeface="+mn-cs"/>
                <a:hlinkClick r:id="rId7"/>
              </a:rPr>
              <a:t>约翰</a:t>
            </a:r>
            <a:r>
              <a:rPr lang="en-US" altLang="zh-CN" sz="1200" b="0" i="0" u="none" strike="noStrike" kern="1200" dirty="0">
                <a:solidFill>
                  <a:schemeClr val="tx1"/>
                </a:solidFill>
                <a:effectLst/>
                <a:latin typeface="Calibri" panose="020F0502020204030204" pitchFamily="34" charset="0"/>
                <a:ea typeface="宋体" pitchFamily="2" charset="-122"/>
                <a:cs typeface="+mn-cs"/>
                <a:hlinkClick r:id="rId7"/>
              </a:rPr>
              <a:t>·</a:t>
            </a:r>
            <a:r>
              <a:rPr lang="zh-CN" altLang="en-US" sz="1200" b="0" i="0" u="none" strike="noStrike" kern="1200" dirty="0">
                <a:solidFill>
                  <a:schemeClr val="tx1"/>
                </a:solidFill>
                <a:effectLst/>
                <a:latin typeface="Calibri" panose="020F0502020204030204" pitchFamily="34" charset="0"/>
                <a:ea typeface="宋体" pitchFamily="2" charset="-122"/>
                <a:cs typeface="+mn-cs"/>
                <a:hlinkClick r:id="rId7"/>
              </a:rPr>
              <a:t>冯</a:t>
            </a:r>
            <a:r>
              <a:rPr lang="en-US" altLang="zh-CN" sz="1200" b="0" i="0" u="none" strike="noStrike" kern="1200" dirty="0">
                <a:solidFill>
                  <a:schemeClr val="tx1"/>
                </a:solidFill>
                <a:effectLst/>
                <a:latin typeface="Calibri" panose="020F0502020204030204" pitchFamily="34" charset="0"/>
                <a:ea typeface="宋体" pitchFamily="2" charset="-122"/>
                <a:cs typeface="+mn-cs"/>
                <a:hlinkClick r:id="rId7"/>
              </a:rPr>
              <a:t>·</a:t>
            </a:r>
            <a:r>
              <a:rPr lang="zh-CN" altLang="en-US" sz="1200" b="0" i="0" u="none" strike="noStrike" kern="1200" dirty="0">
                <a:solidFill>
                  <a:schemeClr val="tx1"/>
                </a:solidFill>
                <a:effectLst/>
                <a:latin typeface="Calibri" panose="020F0502020204030204" pitchFamily="34" charset="0"/>
                <a:ea typeface="宋体" pitchFamily="2" charset="-122"/>
                <a:cs typeface="+mn-cs"/>
                <a:hlinkClick r:id="rId7"/>
              </a:rPr>
              <a:t>诺依曼</a:t>
            </a:r>
            <a:r>
              <a:rPr lang="zh-CN" altLang="en-US" sz="1200" b="0" i="0" kern="1200" dirty="0">
                <a:solidFill>
                  <a:schemeClr val="tx1"/>
                </a:solidFill>
                <a:effectLst/>
                <a:latin typeface="Calibri" panose="020F0502020204030204" pitchFamily="34" charset="0"/>
                <a:ea typeface="宋体" pitchFamily="2" charset="-122"/>
                <a:cs typeface="+mn-cs"/>
              </a:rPr>
              <a:t>和“莫尔小组”的工程师</a:t>
            </a:r>
            <a:r>
              <a:rPr lang="zh-CN" altLang="en-US" sz="1200" b="0" i="0" u="none" strike="noStrike" kern="1200" dirty="0">
                <a:solidFill>
                  <a:schemeClr val="tx1"/>
                </a:solidFill>
                <a:effectLst/>
                <a:latin typeface="Calibri" panose="020F0502020204030204" pitchFamily="34" charset="0"/>
                <a:ea typeface="宋体" pitchFamily="2" charset="-122"/>
                <a:cs typeface="+mn-cs"/>
                <a:hlinkClick r:id="rId8"/>
              </a:rPr>
              <a:t>埃克特</a:t>
            </a:r>
            <a:r>
              <a:rPr lang="zh-CN" altLang="en-US" sz="1200" b="0" i="0" kern="1200" dirty="0">
                <a:solidFill>
                  <a:schemeClr val="tx1"/>
                </a:solidFill>
                <a:effectLst/>
                <a:latin typeface="Calibri" panose="020F0502020204030204" pitchFamily="34" charset="0"/>
                <a:ea typeface="宋体" pitchFamily="2" charset="-122"/>
                <a:cs typeface="+mn-cs"/>
              </a:rPr>
              <a:t>、莫克利、戈尔斯坦以及华人科学家</a:t>
            </a:r>
            <a:r>
              <a:rPr lang="zh-CN" altLang="en-US" sz="1200" b="0" i="0" u="none" strike="noStrike" kern="1200" dirty="0">
                <a:solidFill>
                  <a:schemeClr val="tx1"/>
                </a:solidFill>
                <a:effectLst/>
                <a:latin typeface="Calibri" panose="020F0502020204030204" pitchFamily="34" charset="0"/>
                <a:ea typeface="宋体" pitchFamily="2" charset="-122"/>
                <a:cs typeface="+mn-cs"/>
                <a:hlinkClick r:id="rId9"/>
              </a:rPr>
              <a:t>朱传榘</a:t>
            </a:r>
            <a:r>
              <a:rPr lang="zh-CN" altLang="en-US" sz="1200" b="0" i="0" kern="1200" dirty="0">
                <a:solidFill>
                  <a:schemeClr val="tx1"/>
                </a:solidFill>
                <a:effectLst/>
                <a:latin typeface="Calibri" panose="020F0502020204030204" pitchFamily="34" charset="0"/>
                <a:ea typeface="宋体" pitchFamily="2" charset="-122"/>
                <a:cs typeface="+mn-cs"/>
              </a:rPr>
              <a:t>组成。</a:t>
            </a:r>
            <a:endParaRPr lang="en-US" altLang="zh-CN" sz="1200" b="1" i="1" kern="1200" dirty="0">
              <a:solidFill>
                <a:schemeClr val="tx1"/>
              </a:solidFill>
              <a:effectLst/>
              <a:latin typeface="Calibri" panose="020F0502020204030204" pitchFamily="34" charset="0"/>
              <a:ea typeface="宋体" pitchFamily="2" charset="-122"/>
              <a:cs typeface="+mn-cs"/>
            </a:endParaRPr>
          </a:p>
          <a:p>
            <a:endParaRPr lang="en-US" dirty="0"/>
          </a:p>
          <a:p>
            <a:endParaRPr lang="en-US" dirty="0"/>
          </a:p>
        </p:txBody>
      </p:sp>
      <p:sp>
        <p:nvSpPr>
          <p:cNvPr id="4" name="灯片编号占位符 3"/>
          <p:cNvSpPr>
            <a:spLocks noGrp="1"/>
          </p:cNvSpPr>
          <p:nvPr>
            <p:ph type="sldNum" sz="quarter" idx="5"/>
          </p:nvPr>
        </p:nvSpPr>
        <p:spPr/>
        <p:txBody>
          <a:bodyPr/>
          <a:lstStyle/>
          <a:p>
            <a:pPr>
              <a:defRPr/>
            </a:pPr>
            <a:fld id="{36616E1B-D57C-4DD9-8C78-E9F14A888E6F}" type="slidenum">
              <a:rPr lang="zh-CN" altLang="en-US" smtClean="0"/>
              <a:t>11</a:t>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Calibri" panose="020F0502020204030204" pitchFamily="34" charset="0"/>
                <a:ea typeface="宋体" pitchFamily="2" charset="-122"/>
                <a:cs typeface="+mn-cs"/>
              </a:rPr>
              <a:t>卢卡斯数学教授 </a:t>
            </a:r>
            <a:r>
              <a:rPr lang="en-US" sz="1200" dirty="0" err="1"/>
              <a:t>Lucasian</a:t>
            </a:r>
            <a:r>
              <a:rPr lang="en-US" sz="1200" dirty="0"/>
              <a:t> Professor </a:t>
            </a:r>
          </a:p>
          <a:p>
            <a:pPr marL="0" marR="0" lvl="0" indent="0" algn="l" defTabSz="914400" rtl="0" eaLnBrk="0" fontAlgn="base" latinLnBrk="0" hangingPunct="0">
              <a:lnSpc>
                <a:spcPct val="100000"/>
              </a:lnSpc>
              <a:spcBef>
                <a:spcPct val="30000"/>
              </a:spcBef>
              <a:spcAft>
                <a:spcPct val="0"/>
              </a:spcAft>
              <a:buClrTx/>
              <a:buSzTx/>
              <a:buFontTx/>
              <a:buNone/>
              <a:defRPr/>
            </a:pPr>
            <a:endParaRPr lang="en-US" altLang="zh-CN" sz="1200" b="0" i="0" kern="1200" dirty="0">
              <a:solidFill>
                <a:schemeClr val="tx1"/>
              </a:solidFill>
              <a:effectLst/>
              <a:latin typeface="Calibri" panose="020F0502020204030204" pitchFamily="34" charset="0"/>
              <a:ea typeface="宋体"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lang="zh-CN" altLang="en-US" sz="1200" b="0" i="0" kern="1200" dirty="0">
                <a:solidFill>
                  <a:schemeClr val="tx1"/>
                </a:solidFill>
                <a:effectLst/>
                <a:latin typeface="Calibri" panose="020F0502020204030204" pitchFamily="34" charset="0"/>
                <a:ea typeface="宋体" pitchFamily="2" charset="-122"/>
                <a:cs typeface="+mn-cs"/>
              </a:rPr>
              <a:t>英国数学家查尔斯</a:t>
            </a:r>
            <a:r>
              <a:rPr lang="en-US" altLang="zh-CN" sz="1200" b="0" i="0" kern="1200" dirty="0">
                <a:solidFill>
                  <a:schemeClr val="tx1"/>
                </a:solidFill>
                <a:effectLst/>
                <a:latin typeface="Calibri" panose="020F0502020204030204" pitchFamily="34" charset="0"/>
                <a:ea typeface="宋体" pitchFamily="2" charset="-122"/>
                <a:cs typeface="+mn-cs"/>
              </a:rPr>
              <a:t>·</a:t>
            </a:r>
            <a:r>
              <a:rPr lang="zh-CN" altLang="en-US" sz="1200" b="0" i="0" kern="1200" dirty="0">
                <a:solidFill>
                  <a:schemeClr val="tx1"/>
                </a:solidFill>
                <a:effectLst/>
                <a:latin typeface="Calibri" panose="020F0502020204030204" pitchFamily="34" charset="0"/>
                <a:ea typeface="宋体" pitchFamily="2" charset="-122"/>
                <a:cs typeface="+mn-cs"/>
              </a:rPr>
              <a:t>巴贝奇</a:t>
            </a:r>
            <a:endParaRPr lang="en-US" altLang="zh-CN" sz="1200" b="0" i="0" kern="1200" dirty="0">
              <a:solidFill>
                <a:schemeClr val="tx1"/>
              </a:solidFill>
              <a:effectLst/>
              <a:latin typeface="Calibri" panose="020F0502020204030204" pitchFamily="34" charset="0"/>
              <a:ea typeface="宋体"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endParaRPr lang="en-US" altLang="zh-CN" sz="1200" b="0" i="0" kern="1200" dirty="0">
              <a:solidFill>
                <a:schemeClr val="tx1"/>
              </a:solidFill>
              <a:effectLst/>
              <a:latin typeface="Calibri" panose="020F0502020204030204" pitchFamily="34" charset="0"/>
              <a:ea typeface="宋体"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sz="1200" dirty="0"/>
              <a:t>Polymath </a:t>
            </a:r>
            <a:r>
              <a:rPr lang="zh-CN" altLang="en-US" sz="1200" dirty="0"/>
              <a:t>博学者</a:t>
            </a:r>
            <a:endParaRPr lang="en-US" altLang="zh-CN" sz="1200" b="0" i="0" kern="1200" dirty="0">
              <a:solidFill>
                <a:schemeClr val="tx1"/>
              </a:solidFill>
              <a:effectLst/>
              <a:latin typeface="Calibri" panose="020F0502020204030204" pitchFamily="34" charset="0"/>
              <a:ea typeface="宋体" pitchFamily="2" charset="-122"/>
              <a:cs typeface="+mn-cs"/>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6616E1B-D57C-4DD9-8C78-E9F14A888E6F}" type="slidenum">
              <a:rPr kumimoji="0" lang="zh-CN" altLang="en-US" sz="1200" b="0" i="0" u="none" strike="noStrike" kern="1200" cap="none" spc="0" normalizeH="0" baseline="-25000" noProof="0" smtClean="0">
                <a:ln>
                  <a:noFill/>
                </a:ln>
                <a:solidFill>
                  <a:srgbClr val="000000"/>
                </a:solidFill>
                <a:effectLst/>
                <a:uLnTx/>
                <a:uFillTx/>
                <a:latin typeface="Arial" panose="020B0604020202020204" pitchFamily="34" charset="0"/>
                <a:ea typeface="宋体" pitchFamily="2" charset="-122"/>
                <a:cs typeface="+mn-cs"/>
              </a:rPr>
              <a:t>12</a:t>
            </a:fld>
            <a:endParaRPr kumimoji="0" lang="en-US" altLang="zh-CN" sz="12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p:sp>
      <p:sp>
        <p:nvSpPr>
          <p:cNvPr id="51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a:solidFill>
                  <a:srgbClr val="000099"/>
                </a:solidFill>
              </a:rPr>
              <a:t>巴贝奇差分机</a:t>
            </a:r>
            <a:r>
              <a:rPr lang="en-US" altLang="zh-CN" dirty="0">
                <a:solidFill>
                  <a:srgbClr val="000099"/>
                </a:solidFill>
              </a:rPr>
              <a:t>:</a:t>
            </a:r>
            <a:r>
              <a:rPr lang="zh-CN" altLang="en-US" dirty="0">
                <a:solidFill>
                  <a:srgbClr val="000099"/>
                </a:solidFill>
              </a:rPr>
              <a:t>第一台机械式计算机</a:t>
            </a:r>
            <a:endParaRPr lang="zh-CN" altLang="en-US" dirty="0"/>
          </a:p>
          <a:p>
            <a:r>
              <a:rPr lang="zh-CN" altLang="en-US" dirty="0"/>
              <a:t>　　巴贝奇发明了机械式计算机</a:t>
            </a:r>
            <a:r>
              <a:rPr lang="en-US" altLang="zh-CN" dirty="0"/>
              <a:t>, </a:t>
            </a:r>
            <a:r>
              <a:rPr lang="zh-CN" altLang="en-US" dirty="0"/>
              <a:t>本人并未成功制造出来一台完整的计算机。在他的设计被作为历史文物被收藏了</a:t>
            </a:r>
            <a:r>
              <a:rPr lang="en-US" altLang="zh-CN" dirty="0"/>
              <a:t>153</a:t>
            </a:r>
            <a:r>
              <a:rPr lang="zh-CN" altLang="en-US" dirty="0"/>
              <a:t>年后</a:t>
            </a:r>
            <a:r>
              <a:rPr lang="en-US" altLang="zh-CN" dirty="0"/>
              <a:t>,</a:t>
            </a:r>
            <a:r>
              <a:rPr lang="zh-CN" altLang="en-US" dirty="0"/>
              <a:t>终于在</a:t>
            </a:r>
            <a:r>
              <a:rPr lang="en-US" altLang="zh-CN" dirty="0"/>
              <a:t>2002</a:t>
            </a:r>
            <a:r>
              <a:rPr lang="zh-CN" altLang="en-US" dirty="0"/>
              <a:t>年，一台全尺寸的巴贝奇机器（被称为</a:t>
            </a:r>
            <a:r>
              <a:rPr lang="zh-CN" altLang="en-US" dirty="0">
                <a:latin typeface="Arial" panose="020B0604020202020204" pitchFamily="34" charset="0"/>
              </a:rPr>
              <a:t>“</a:t>
            </a:r>
            <a:r>
              <a:rPr lang="zh-CN" altLang="en-US" dirty="0"/>
              <a:t>差分机</a:t>
            </a:r>
            <a:r>
              <a:rPr lang="en-US" altLang="zh-CN" dirty="0"/>
              <a:t>2</a:t>
            </a:r>
            <a:r>
              <a:rPr lang="zh-CN" altLang="en-US" dirty="0"/>
              <a:t>号</a:t>
            </a:r>
            <a:r>
              <a:rPr lang="zh-CN" altLang="en-US" dirty="0">
                <a:latin typeface="Arial" panose="020B0604020202020204" pitchFamily="34" charset="0"/>
              </a:rPr>
              <a:t>”</a:t>
            </a:r>
            <a:r>
              <a:rPr lang="zh-CN" altLang="en-US" dirty="0"/>
              <a:t>）在伦敦科学博物馆诞生了，它完全按照巴贝奇最初的设计来建造，耗时整整</a:t>
            </a:r>
            <a:r>
              <a:rPr lang="en-US" altLang="zh-CN" dirty="0"/>
              <a:t>17</a:t>
            </a:r>
            <a:r>
              <a:rPr lang="zh-CN" altLang="en-US" dirty="0"/>
              <a:t>年，由</a:t>
            </a:r>
            <a:r>
              <a:rPr lang="en-US" altLang="zh-CN" dirty="0"/>
              <a:t>8000</a:t>
            </a:r>
            <a:r>
              <a:rPr lang="zh-CN" altLang="en-US" dirty="0"/>
              <a:t>个零件组成，重达</a:t>
            </a:r>
            <a:r>
              <a:rPr lang="en-US" altLang="zh-CN" dirty="0"/>
              <a:t>5</a:t>
            </a:r>
            <a:r>
              <a:rPr lang="zh-CN" altLang="en-US" dirty="0"/>
              <a:t>吨，长</a:t>
            </a:r>
            <a:r>
              <a:rPr lang="en-US" altLang="zh-CN" dirty="0"/>
              <a:t>11</a:t>
            </a:r>
            <a:r>
              <a:rPr lang="zh-CN" altLang="en-US" dirty="0"/>
              <a:t>英尺，高</a:t>
            </a:r>
            <a:r>
              <a:rPr lang="en-US" altLang="zh-CN" dirty="0"/>
              <a:t>7</a:t>
            </a:r>
            <a:r>
              <a:rPr lang="zh-CN" altLang="en-US" dirty="0"/>
              <a:t>英尺。它能完全按照巴贝奇的设计工作，让人们切实体会到了计算机诞生之前计算的痛苦。</a:t>
            </a:r>
            <a:r>
              <a:rPr lang="en-US" altLang="zh-CN" dirty="0"/>
              <a:t>2008</a:t>
            </a:r>
            <a:r>
              <a:rPr lang="zh-CN" altLang="en-US" dirty="0"/>
              <a:t>年</a:t>
            </a:r>
            <a:r>
              <a:rPr lang="en-US" altLang="zh-CN" dirty="0"/>
              <a:t>3</a:t>
            </a:r>
            <a:r>
              <a:rPr lang="zh-CN" altLang="en-US" dirty="0"/>
              <a:t>月</a:t>
            </a:r>
            <a:r>
              <a:rPr lang="en-US" altLang="zh-CN" dirty="0"/>
              <a:t>, </a:t>
            </a:r>
            <a:r>
              <a:rPr lang="zh-CN" altLang="en-US" dirty="0"/>
              <a:t>一台复制品放置到美国加利福尼亚州硅谷的计算机历史博物馆中展览。</a:t>
            </a:r>
          </a:p>
          <a:p>
            <a:endParaRPr lang="zh-CN" altLang="en-US" dirty="0"/>
          </a:p>
          <a:p>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0" dirty="0"/>
              <a:t>Cryptanalysis </a:t>
            </a:r>
            <a:r>
              <a:rPr lang="zh-CN" altLang="en-US" sz="1200" b="0" dirty="0"/>
              <a:t>密码破译法</a:t>
            </a:r>
            <a:endParaRPr lang="en-US" altLang="zh-CN" sz="1200" b="0" dirty="0"/>
          </a:p>
          <a:p>
            <a:r>
              <a:rPr lang="en-US" sz="1200" b="0" dirty="0"/>
              <a:t>Bletchley park </a:t>
            </a:r>
            <a:r>
              <a:rPr lang="zh-CN" altLang="en-US" sz="1200" b="0" i="0" kern="1200" dirty="0">
                <a:solidFill>
                  <a:schemeClr val="tx1"/>
                </a:solidFill>
                <a:effectLst/>
                <a:latin typeface="Calibri" panose="020F0502020204030204" pitchFamily="34" charset="0"/>
                <a:ea typeface="宋体" pitchFamily="2" charset="-122"/>
                <a:cs typeface="+mn-cs"/>
              </a:rPr>
              <a:t>布莱奇利公园</a:t>
            </a:r>
            <a:endParaRPr lang="en-US" dirty="0"/>
          </a:p>
        </p:txBody>
      </p:sp>
      <p:sp>
        <p:nvSpPr>
          <p:cNvPr id="4" name="灯片编号占位符 3"/>
          <p:cNvSpPr>
            <a:spLocks noGrp="1"/>
          </p:cNvSpPr>
          <p:nvPr>
            <p:ph type="sldNum" sz="quarter" idx="5"/>
          </p:nvPr>
        </p:nvSpPr>
        <p:spPr/>
        <p:txBody>
          <a:bodyPr/>
          <a:lstStyle/>
          <a:p>
            <a:pPr>
              <a:defRPr/>
            </a:pPr>
            <a:fld id="{36616E1B-D57C-4DD9-8C78-E9F14A888E6F}" type="slidenum">
              <a:rPr lang="zh-CN" altLang="en-US" smtClean="0"/>
              <a:t>14</a:t>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6616E1B-D57C-4DD9-8C78-E9F14A888E6F}" type="slidenum">
              <a:rPr lang="zh-CN" altLang="en-US" smtClean="0"/>
              <a:t>19</a:t>
            </a:fld>
            <a:endParaRPr lang="en-US" altLang="zh-CN"/>
          </a:p>
        </p:txBody>
      </p:sp>
    </p:spTree>
    <p:extLst>
      <p:ext uri="{BB962C8B-B14F-4D97-AF65-F5344CB8AC3E}">
        <p14:creationId xmlns:p14="http://schemas.microsoft.com/office/powerpoint/2010/main" val="1574051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36CB035-BD05-4744-9343-3884CB81EC31}" type="datetimeFigureOut">
              <a:rPr lang="zh-CN" altLang="en-US" smtClean="0">
                <a:solidFill>
                  <a:prstClr val="black">
                    <a:tint val="75000"/>
                  </a:prstClr>
                </a:solidFill>
              </a:rPr>
              <a:t>2023/9/7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DE13E52-98D4-4D56-ABFC-FE1EB888D54D}" type="slidenum">
              <a:rPr lang="zh-CN" altLang="en-US" smtClean="0">
                <a:solidFill>
                  <a:prstClr val="black">
                    <a:tint val="75000"/>
                  </a:prstClr>
                </a:solidFill>
              </a:rPr>
              <a:t>‹#›</a:t>
            </a:fld>
            <a:endParaRPr lang="zh-CN" altLang="en-US">
              <a:solidFill>
                <a:prstClr val="black">
                  <a:tint val="75000"/>
                </a:prstClr>
              </a:solidFill>
            </a:endParaRPr>
          </a:p>
        </p:txBody>
      </p:sp>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844824"/>
            <a:ext cx="9144000" cy="288032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0"/>
            <a:ext cx="8229600" cy="1080000"/>
          </a:xfrm>
        </p:spPr>
        <p:txBody>
          <a:bodyPr/>
          <a:lstStyle>
            <a:lvl1pPr algn="l">
              <a:defRPr>
                <a:solidFill>
                  <a:schemeClr val="bg1"/>
                </a:solidFill>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36CB035-BD05-4744-9343-3884CB81EC31}" type="datetimeFigureOut">
              <a:rPr lang="zh-CN" altLang="en-US" smtClean="0">
                <a:solidFill>
                  <a:prstClr val="black">
                    <a:tint val="75000"/>
                  </a:prstClr>
                </a:solidFill>
              </a:rPr>
              <a:t>2023/9/7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DE13E52-98D4-4D56-ABFC-FE1EB888D54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36CB035-BD05-4744-9343-3884CB81EC31}" type="datetimeFigureOut">
              <a:rPr lang="zh-CN" altLang="en-US" smtClean="0">
                <a:solidFill>
                  <a:prstClr val="black">
                    <a:tint val="75000"/>
                  </a:prstClr>
                </a:solidFill>
              </a:rPr>
              <a:t>2023/9/7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DE13E52-98D4-4D56-ABFC-FE1EB888D54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4" name="Rectangle 10"/>
          <p:cNvSpPr>
            <a:spLocks noGrp="1" noChangeArrowheads="1"/>
          </p:cNvSpPr>
          <p:nvPr>
            <p:ph type="dt" sz="half" idx="10"/>
          </p:nvPr>
        </p:nvSpPr>
        <p:spPr>
          <a:xfrm>
            <a:off x="6848546" y="6462758"/>
            <a:ext cx="2133600" cy="365125"/>
          </a:xfrm>
        </p:spPr>
        <p:txBody>
          <a:bodyPr/>
          <a:lstStyle>
            <a:lvl1pPr algn="r">
              <a:defRPr/>
            </a:lvl1pPr>
          </a:lstStyle>
          <a:p>
            <a:pPr>
              <a:defRPr/>
            </a:pPr>
            <a:r>
              <a:rPr lang="de-DE" altLang="zh-CN"/>
              <a:t>Page </a:t>
            </a:r>
            <a:fld id="{E6AC41E2-6E75-4510-A384-33CD3C7209CD}" type="slidenum">
              <a:rPr lang="de-DE" altLang="zh-CN" smtClean="0"/>
              <a:t>‹#›</a:t>
            </a:fld>
            <a:endParaRPr lang="en-GB" altLang="zh-CN"/>
          </a:p>
        </p:txBody>
      </p:sp>
      <p:sp>
        <p:nvSpPr>
          <p:cNvPr id="6" name="Rectangle 11"/>
          <p:cNvSpPr>
            <a:spLocks noChangeArrowheads="1"/>
          </p:cNvSpPr>
          <p:nvPr userDrawn="1"/>
        </p:nvSpPr>
        <p:spPr bwMode="auto">
          <a:xfrm>
            <a:off x="304800" y="76200"/>
            <a:ext cx="5410200" cy="914400"/>
          </a:xfrm>
          <a:prstGeom prst="rect">
            <a:avLst/>
          </a:prstGeom>
          <a:noFill/>
          <a:ln>
            <a:noFill/>
          </a:ln>
          <a:effectLst/>
        </p:spPr>
        <p:txBody>
          <a:bodyPr anchor="ctr"/>
          <a:lstStyle>
            <a:lvl1pPr>
              <a:spcBef>
                <a:spcPct val="0"/>
              </a:spcBef>
              <a:defRPr sz="2800" b="1">
                <a:solidFill>
                  <a:srgbClr val="003399"/>
                </a:solidFill>
                <a:latin typeface="Arial" panose="020B0604020202020204" pitchFamily="34" charset="0"/>
                <a:ea typeface="黑体" pitchFamily="2" charset="-122"/>
              </a:defRPr>
            </a:lvl1pPr>
            <a:lvl2pPr>
              <a:spcBef>
                <a:spcPct val="0"/>
              </a:spcBef>
              <a:defRPr sz="2800" b="1">
                <a:solidFill>
                  <a:srgbClr val="003399"/>
                </a:solidFill>
                <a:latin typeface="Arial" panose="020B0604020202020204" pitchFamily="34" charset="0"/>
                <a:ea typeface="黑体" pitchFamily="2" charset="-122"/>
              </a:defRPr>
            </a:lvl2pPr>
            <a:lvl3pPr>
              <a:spcBef>
                <a:spcPct val="0"/>
              </a:spcBef>
              <a:defRPr sz="2800" b="1">
                <a:solidFill>
                  <a:srgbClr val="003399"/>
                </a:solidFill>
                <a:latin typeface="Arial" panose="020B0604020202020204" pitchFamily="34" charset="0"/>
                <a:ea typeface="黑体" pitchFamily="2" charset="-122"/>
              </a:defRPr>
            </a:lvl3pPr>
            <a:lvl4pPr>
              <a:spcBef>
                <a:spcPct val="0"/>
              </a:spcBef>
              <a:defRPr sz="2800" b="1">
                <a:solidFill>
                  <a:srgbClr val="003399"/>
                </a:solidFill>
                <a:latin typeface="Arial" panose="020B0604020202020204" pitchFamily="34" charset="0"/>
                <a:ea typeface="黑体" pitchFamily="2" charset="-122"/>
              </a:defRPr>
            </a:lvl4pPr>
            <a:lvl5pPr>
              <a:spcBef>
                <a:spcPct val="0"/>
              </a:spcBef>
              <a:defRPr sz="2800" b="1">
                <a:solidFill>
                  <a:srgbClr val="003399"/>
                </a:solidFill>
                <a:latin typeface="Arial" panose="020B0604020202020204" pitchFamily="34" charset="0"/>
                <a:ea typeface="黑体" pitchFamily="2" charset="-122"/>
              </a:defRPr>
            </a:lvl5pPr>
            <a:lvl6pPr marL="457200" eaLnBrk="0" fontAlgn="base" hangingPunct="0">
              <a:spcBef>
                <a:spcPct val="0"/>
              </a:spcBef>
              <a:spcAft>
                <a:spcPct val="0"/>
              </a:spcAft>
              <a:defRPr sz="2800" b="1">
                <a:solidFill>
                  <a:srgbClr val="003399"/>
                </a:solidFill>
                <a:latin typeface="Arial" panose="020B0604020202020204" pitchFamily="34" charset="0"/>
                <a:ea typeface="黑体" pitchFamily="2" charset="-122"/>
              </a:defRPr>
            </a:lvl6pPr>
            <a:lvl7pPr marL="914400" eaLnBrk="0" fontAlgn="base" hangingPunct="0">
              <a:spcBef>
                <a:spcPct val="0"/>
              </a:spcBef>
              <a:spcAft>
                <a:spcPct val="0"/>
              </a:spcAft>
              <a:defRPr sz="2800" b="1">
                <a:solidFill>
                  <a:srgbClr val="003399"/>
                </a:solidFill>
                <a:latin typeface="Arial" panose="020B0604020202020204" pitchFamily="34" charset="0"/>
                <a:ea typeface="黑体" pitchFamily="2" charset="-122"/>
              </a:defRPr>
            </a:lvl7pPr>
            <a:lvl8pPr marL="1371600" eaLnBrk="0" fontAlgn="base" hangingPunct="0">
              <a:spcBef>
                <a:spcPct val="0"/>
              </a:spcBef>
              <a:spcAft>
                <a:spcPct val="0"/>
              </a:spcAft>
              <a:defRPr sz="2800" b="1">
                <a:solidFill>
                  <a:srgbClr val="003399"/>
                </a:solidFill>
                <a:latin typeface="Arial" panose="020B0604020202020204" pitchFamily="34" charset="0"/>
                <a:ea typeface="黑体" pitchFamily="2" charset="-122"/>
              </a:defRPr>
            </a:lvl8pPr>
            <a:lvl9pPr marL="1828800" eaLnBrk="0" fontAlgn="base" hangingPunct="0">
              <a:spcBef>
                <a:spcPct val="0"/>
              </a:spcBef>
              <a:spcAft>
                <a:spcPct val="0"/>
              </a:spcAft>
              <a:defRPr sz="2800" b="1">
                <a:solidFill>
                  <a:srgbClr val="003399"/>
                </a:solidFill>
                <a:latin typeface="Arial" panose="020B0604020202020204" pitchFamily="34" charset="0"/>
                <a:ea typeface="黑体" pitchFamily="2" charset="-122"/>
              </a:defRPr>
            </a:lvl9pPr>
          </a:lstStyle>
          <a:p>
            <a:pPr>
              <a:defRPr/>
            </a:pPr>
            <a:endParaRPr lang="zh-CN" altLang="en-US" sz="2100"/>
          </a:p>
        </p:txBody>
      </p:sp>
      <p:sp>
        <p:nvSpPr>
          <p:cNvPr id="9" name="Rectangle 3"/>
          <p:cNvSpPr>
            <a:spLocks noGrp="1" noChangeArrowheads="1"/>
          </p:cNvSpPr>
          <p:nvPr>
            <p:ph idx="1"/>
          </p:nvPr>
        </p:nvSpPr>
        <p:spPr bwMode="auto">
          <a:xfrm>
            <a:off x="107504" y="1206758"/>
            <a:ext cx="8874642" cy="5256237"/>
          </a:xfrm>
          <a:prstGeom prst="rect">
            <a:avLst/>
          </a:prstGeom>
          <a:noFill/>
          <a:ln w="9525">
            <a:noFill/>
            <a:miter lim="800000"/>
          </a:ln>
        </p:spPr>
        <p:txBody>
          <a:bodyPr vert="horz" wrap="square" lIns="91440" tIns="45720" rIns="91440" bIns="45720" numCol="1" anchor="t" anchorCtr="0" compatLnSpc="1"/>
          <a:lstStyle>
            <a:lvl1pPr marL="214630" indent="-214630" algn="just">
              <a:buFont typeface="Wingdings" panose="05000000000000000000" pitchFamily="2" charset="2"/>
              <a:buChar char="n"/>
              <a:defRPr sz="1800" b="1">
                <a:latin typeface="微软雅黑" panose="020B0503020204020204" pitchFamily="34" charset="-122"/>
                <a:ea typeface="微软雅黑" panose="020B0503020204020204" pitchFamily="34" charset="-122"/>
              </a:defRPr>
            </a:lvl1pPr>
            <a:lvl2pPr marL="557530" indent="-214630" algn="just">
              <a:buFont typeface="Wingdings" panose="05000000000000000000" pitchFamily="2" charset="2"/>
              <a:buChar char="l"/>
              <a:defRPr sz="1800" b="1">
                <a:latin typeface="楷体" panose="02010609060101010101" pitchFamily="49" charset="-122"/>
                <a:ea typeface="楷体" panose="02010609060101010101" pitchFamily="49" charset="-122"/>
              </a:defRPr>
            </a:lvl2pPr>
            <a:lvl3pPr marL="900430" indent="-214630" algn="just">
              <a:buFont typeface="Wingdings" panose="05000000000000000000" pitchFamily="2" charset="2"/>
              <a:buChar char="p"/>
              <a:defRPr sz="1500" b="1">
                <a:latin typeface="仿宋" panose="02010609060101010101" pitchFamily="49" charset="-122"/>
                <a:ea typeface="仿宋" panose="02010609060101010101" pitchFamily="49" charset="-122"/>
              </a:defRPr>
            </a:lvl3pPr>
            <a:lvl4pPr marL="1243330" indent="-214630" algn="just">
              <a:buSzPct val="70000"/>
              <a:buFontTx/>
              <a:buChar char="○"/>
              <a:defRPr sz="1350" b="1">
                <a:latin typeface="黑体" pitchFamily="2" charset="-122"/>
                <a:ea typeface="黑体" pitchFamily="2" charset="-122"/>
              </a:defRPr>
            </a:lvl4pPr>
            <a:lvl5pPr marL="1371600" indent="0">
              <a:buFont typeface="Arial" panose="020B0604020202020204" pitchFamily="34" charset="0"/>
              <a:buNone/>
              <a:defRPr sz="1200" b="1">
                <a:latin typeface="黑体" pitchFamily="2" charset="-122"/>
                <a:ea typeface="黑体" pitchFamily="2"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p:txBody>
      </p:sp>
      <p:sp>
        <p:nvSpPr>
          <p:cNvPr id="10" name="Rectangle 9"/>
          <p:cNvSpPr>
            <a:spLocks noGrp="1" noChangeArrowheads="1"/>
          </p:cNvSpPr>
          <p:nvPr>
            <p:ph type="title"/>
          </p:nvPr>
        </p:nvSpPr>
        <p:spPr bwMode="auto">
          <a:xfrm>
            <a:off x="107952" y="148311"/>
            <a:ext cx="8928100" cy="760413"/>
          </a:xfrm>
          <a:prstGeom prst="rect">
            <a:avLst/>
          </a:prstGeom>
          <a:noFill/>
          <a:ln w="9525">
            <a:noFill/>
            <a:miter lim="800000"/>
          </a:ln>
        </p:spPr>
        <p:txBody>
          <a:bodyPr vert="horz" wrap="square" lIns="91440" tIns="45720" rIns="91440" bIns="45720" numCol="1" anchor="ctr" anchorCtr="0" compatLnSpc="1">
            <a:normAutofit/>
          </a:bodyPr>
          <a:lstStyle>
            <a:lvl1pPr algn="l">
              <a:defRPr sz="2100" b="1">
                <a:solidFill>
                  <a:schemeClr val="bg1"/>
                </a:solidFill>
                <a:latin typeface="微软雅黑" panose="020B0503020204020204" pitchFamily="34" charset="-122"/>
                <a:ea typeface="微软雅黑" panose="020B0503020204020204" pitchFamily="34" charset="-122"/>
              </a:defRPr>
            </a:lvl1pPr>
          </a:lstStyle>
          <a:p>
            <a:pPr lvl="0"/>
            <a:r>
              <a:rPr lang="zh-CN" altLang="en-US"/>
              <a:t>单击此处编辑母版标题样式</a:t>
            </a:r>
            <a:endParaRPr lang="zh-CN" altLang="en-US" dirty="0"/>
          </a:p>
        </p:txBody>
      </p:sp>
      <p:sp>
        <p:nvSpPr>
          <p:cNvPr id="11" name="Line 8"/>
          <p:cNvSpPr>
            <a:spLocks noChangeShapeType="1"/>
          </p:cNvSpPr>
          <p:nvPr userDrawn="1"/>
        </p:nvSpPr>
        <p:spPr bwMode="auto">
          <a:xfrm>
            <a:off x="0" y="980730"/>
            <a:ext cx="9144000" cy="1"/>
          </a:xfrm>
          <a:prstGeom prst="line">
            <a:avLst/>
          </a:prstGeom>
          <a:noFill/>
          <a:ln w="47625" cmpd="thinThick">
            <a:solidFill>
              <a:schemeClr val="bg1"/>
            </a:solidFill>
            <a:round/>
            <a:headEnd type="none" w="sm" len="sm"/>
            <a:tailEnd type="none" w="sm" len="sm"/>
          </a:ln>
        </p:spPr>
        <p:txBody>
          <a:bodyPr wrap="none" anchor="ctr"/>
          <a:lstStyle/>
          <a:p>
            <a:endParaRPr lang="zh-CN" altLang="en-US" sz="135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dirty="0"/>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p:txBody>
          <a:bodyPr/>
          <a:lstStyle>
            <a:lvl1pPr>
              <a:defRPr/>
            </a:lvl1pPr>
          </a:lstStyle>
          <a:p>
            <a:pPr>
              <a:defRPr/>
            </a:pPr>
            <a:fld id="{3C531BBA-FE7C-4F62-B3C7-E67336056C60}" type="datetime1">
              <a:rPr lang="zh-CN" altLang="en-US">
                <a:solidFill>
                  <a:srgbClr val="000000"/>
                </a:solidFill>
              </a:rPr>
              <a:t>2023/9/7</a:t>
            </a:fld>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C7F38E4D-F0E0-43A3-B617-D416E3156B7D}" type="slidenum">
              <a:rPr lang="en-US" altLang="zh-CN">
                <a:solidFill>
                  <a:srgbClr val="000000"/>
                </a:solidFill>
              </a:rPr>
              <a:t>‹#›</a:t>
            </a:fld>
            <a:endParaRPr lang="en-US" altLang="zh-CN">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atin typeface="微软雅黑" panose="020B0503020204020204" pitchFamily="34" charset="-122"/>
                <a:ea typeface="微软雅黑" panose="020B0503020204020204" pitchFamily="34" charset="-122"/>
              </a:defRPr>
            </a:lvl1pPr>
            <a:lvl2pPr>
              <a:defRPr sz="2400">
                <a:latin typeface="楷体" panose="02010609060101010101" pitchFamily="49" charset="-122"/>
                <a:ea typeface="楷体" panose="02010609060101010101" pitchFamily="49" charset="-122"/>
              </a:defRPr>
            </a:lvl2pPr>
            <a:lvl3pPr>
              <a:defRPr>
                <a:latin typeface="仿宋" panose="02010609060101010101" pitchFamily="49" charset="-122"/>
                <a:ea typeface="仿宋" panose="02010609060101010101" pitchFamily="49" charset="-122"/>
              </a:defRPr>
            </a:lvl3pPr>
          </a:lstStyle>
          <a:p>
            <a:pPr lvl="0"/>
            <a:r>
              <a:rPr lang="zh-CN" altLang="en-US" dirty="0"/>
              <a:t>单击此处编辑母版文本样式</a:t>
            </a:r>
          </a:p>
          <a:p>
            <a:pPr lvl="1"/>
            <a:r>
              <a:rPr lang="zh-CN" altLang="en-US" dirty="0"/>
              <a:t>第二级</a:t>
            </a:r>
          </a:p>
          <a:p>
            <a:pPr lvl="2"/>
            <a:r>
              <a:rPr lang="zh-CN" altLang="en-US" dirty="0"/>
              <a:t>第三级</a:t>
            </a:r>
          </a:p>
        </p:txBody>
      </p:sp>
      <p:sp>
        <p:nvSpPr>
          <p:cNvPr id="4" name="Rectangle 4"/>
          <p:cNvSpPr>
            <a:spLocks noGrp="1" noChangeArrowheads="1"/>
          </p:cNvSpPr>
          <p:nvPr>
            <p:ph type="dt" sz="half" idx="10"/>
          </p:nvPr>
        </p:nvSpPr>
        <p:spPr/>
        <p:txBody>
          <a:bodyPr/>
          <a:lstStyle>
            <a:lvl1pPr>
              <a:defRPr/>
            </a:lvl1pPr>
          </a:lstStyle>
          <a:p>
            <a:pPr>
              <a:defRPr/>
            </a:pPr>
            <a:fld id="{4C698A28-4DFA-4C7D-AA6D-588ECA392A64}" type="datetime1">
              <a:rPr lang="zh-CN" altLang="en-US">
                <a:solidFill>
                  <a:srgbClr val="000000"/>
                </a:solidFill>
              </a:rPr>
              <a:t>2023/9/7</a:t>
            </a:fld>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30D0D780-4F10-4C55-ABA5-B7A4E1141A43}" type="slidenum">
              <a:rPr lang="en-US" altLang="zh-CN">
                <a:solidFill>
                  <a:srgbClr val="000000"/>
                </a:solidFill>
              </a:rPr>
              <a:t>‹#›</a:t>
            </a:fld>
            <a:endParaRPr lang="en-US" altLang="zh-CN">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p:txBody>
          <a:bodyPr/>
          <a:lstStyle>
            <a:lvl1pPr>
              <a:defRPr/>
            </a:lvl1pPr>
          </a:lstStyle>
          <a:p>
            <a:pPr>
              <a:defRPr/>
            </a:pPr>
            <a:fld id="{13ECBB94-72A3-4F7E-8D0F-8B561974B784}" type="datetime1">
              <a:rPr lang="zh-CN" altLang="en-US">
                <a:solidFill>
                  <a:srgbClr val="000000"/>
                </a:solidFill>
              </a:rPr>
              <a:t>2023/9/7</a:t>
            </a:fld>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D00D803B-F55D-4639-A9A6-51FE5515C55A}" type="slidenum">
              <a:rPr lang="en-US" altLang="zh-CN">
                <a:solidFill>
                  <a:srgbClr val="000000"/>
                </a:solidFill>
              </a:rPr>
              <a:t>‹#›</a:t>
            </a:fld>
            <a:endParaRPr lang="en-US" altLang="zh-CN">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71438" y="981075"/>
            <a:ext cx="4405312" cy="5495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981075"/>
            <a:ext cx="4406900" cy="5495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p:txBody>
          <a:bodyPr/>
          <a:lstStyle>
            <a:lvl1pPr>
              <a:defRPr/>
            </a:lvl1pPr>
          </a:lstStyle>
          <a:p>
            <a:pPr>
              <a:defRPr/>
            </a:pPr>
            <a:fld id="{D3C1EB90-C8DC-4FC8-B9C7-877FBC605CDD}" type="datetime1">
              <a:rPr lang="zh-CN" altLang="en-US">
                <a:solidFill>
                  <a:srgbClr val="000000"/>
                </a:solidFill>
              </a:rPr>
              <a:t>2023/9/7</a:t>
            </a:fld>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A56CCCE6-1389-4435-A708-4C8506DB45CD}" type="slidenum">
              <a:rPr lang="en-US" altLang="zh-CN">
                <a:solidFill>
                  <a:srgbClr val="000000"/>
                </a:solidFill>
              </a:rPr>
              <a:t>‹#›</a:t>
            </a:fld>
            <a:endParaRPr lang="en-US" altLang="zh-CN">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p:txBody>
          <a:bodyPr/>
          <a:lstStyle>
            <a:lvl1pPr>
              <a:defRPr/>
            </a:lvl1pPr>
          </a:lstStyle>
          <a:p>
            <a:pPr>
              <a:defRPr/>
            </a:pPr>
            <a:fld id="{7D08B895-C429-411E-AC0A-EA1F532A5C3D}" type="datetime1">
              <a:rPr lang="zh-CN" altLang="en-US">
                <a:solidFill>
                  <a:srgbClr val="000000"/>
                </a:solidFill>
              </a:rPr>
              <a:t>2023/9/7</a:t>
            </a:fld>
            <a:endParaRPr lang="en-US" altLang="zh-CN">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DA9C1799-B72F-4777-9703-8C3963C0CB64}" type="slidenum">
              <a:rPr lang="en-US" altLang="zh-CN">
                <a:solidFill>
                  <a:srgbClr val="000000"/>
                </a:solidFill>
              </a:rPr>
              <a:t>‹#›</a:t>
            </a:fld>
            <a:endParaRPr lang="en-US" altLang="zh-CN">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p:txBody>
          <a:bodyPr/>
          <a:lstStyle>
            <a:lvl1pPr>
              <a:defRPr/>
            </a:lvl1pPr>
          </a:lstStyle>
          <a:p>
            <a:pPr>
              <a:defRPr/>
            </a:pPr>
            <a:fld id="{0EED2D2C-50A0-4F7A-B382-B1F7066A5D6E}" type="datetime1">
              <a:rPr lang="zh-CN" altLang="en-US">
                <a:solidFill>
                  <a:srgbClr val="000000"/>
                </a:solidFill>
              </a:rPr>
              <a:t>2023/9/7</a:t>
            </a:fld>
            <a:endParaRPr lang="en-US" altLang="zh-CN">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1E6EF648-426A-4E86-A5EA-CFC10ED39DD1}" type="slidenum">
              <a:rPr lang="en-US" altLang="zh-CN">
                <a:solidFill>
                  <a:srgbClr val="000000"/>
                </a:solidFill>
              </a:rPr>
              <a:t>‹#›</a:t>
            </a:fld>
            <a:endParaRPr lang="en-US" altLang="zh-CN">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72C1D8FA-93DB-4C90-9DFA-9177ABA57CFF}" type="datetime1">
              <a:rPr lang="zh-CN" altLang="en-US">
                <a:solidFill>
                  <a:srgbClr val="000000"/>
                </a:solidFill>
              </a:rPr>
              <a:t>2023/9/7</a:t>
            </a:fld>
            <a:endParaRPr lang="en-US" altLang="zh-CN">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9E140A1D-06C7-47B7-8918-E39BF1BC8651}" type="slidenum">
              <a:rPr lang="en-US" altLang="zh-CN">
                <a:solidFill>
                  <a:srgbClr val="000000"/>
                </a:solidFill>
              </a:rPr>
              <a:t>‹#›</a:t>
            </a:fld>
            <a:endParaRPr lang="en-US" altLang="zh-CN">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0"/>
            <a:ext cx="8147248" cy="1080000"/>
          </a:xfrm>
        </p:spPr>
        <p:txBody>
          <a:bodyPr/>
          <a:lstStyle>
            <a:lvl1pPr algn="l">
              <a:defRPr>
                <a:solidFill>
                  <a:schemeClr val="bg1"/>
                </a:solidFill>
              </a:defRPr>
            </a:lvl1pPr>
          </a:lstStyle>
          <a:p>
            <a:r>
              <a:rPr lang="zh-CN" altLang="en-US"/>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36CB035-BD05-4744-9343-3884CB81EC31}" type="datetimeFigureOut">
              <a:rPr lang="zh-CN" altLang="en-US" smtClean="0">
                <a:solidFill>
                  <a:prstClr val="black">
                    <a:tint val="75000"/>
                  </a:prstClr>
                </a:solidFill>
              </a:rPr>
              <a:t>2023/9/7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DE13E52-98D4-4D56-ABFC-FE1EB888D54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DC61C618-E595-49D6-A378-B69450D6F5D2}" type="datetime1">
              <a:rPr lang="zh-CN" altLang="en-US">
                <a:solidFill>
                  <a:srgbClr val="000000"/>
                </a:solidFill>
              </a:rPr>
              <a:t>2023/9/7</a:t>
            </a:fld>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C8BCB7A8-854B-492E-BA11-284BD5CFDC2F}" type="slidenum">
              <a:rPr lang="en-US" altLang="zh-CN">
                <a:solidFill>
                  <a:srgbClr val="000000"/>
                </a:solidFill>
              </a:rPr>
              <a:t>‹#›</a:t>
            </a:fld>
            <a:endParaRPr lang="en-US" altLang="zh-CN">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288E5AEE-AE1E-40A6-9B38-FF485D1932DC}" type="datetime1">
              <a:rPr lang="zh-CN" altLang="en-US">
                <a:solidFill>
                  <a:srgbClr val="000000"/>
                </a:solidFill>
              </a:rPr>
              <a:t>2023/9/7</a:t>
            </a:fld>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1EE59F50-62BD-4352-9856-6D880A8F3AD3}" type="slidenum">
              <a:rPr lang="en-US" altLang="zh-CN">
                <a:solidFill>
                  <a:srgbClr val="000000"/>
                </a:solidFill>
              </a:rPr>
              <a:t>‹#›</a:t>
            </a:fld>
            <a:endParaRPr lang="en-US" altLang="zh-CN">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a:defRPr/>
            </a:lvl1pPr>
          </a:lstStyle>
          <a:p>
            <a:pPr>
              <a:defRPr/>
            </a:pPr>
            <a:fld id="{24E64C92-6B42-49F2-8347-43DF8515377D}" type="datetime1">
              <a:rPr lang="zh-CN" altLang="en-US">
                <a:solidFill>
                  <a:srgbClr val="000000"/>
                </a:solidFill>
              </a:rPr>
              <a:t>2023/9/7</a:t>
            </a:fld>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94B4C3A1-08C4-4B6C-8645-5822A9C6E0E4}" type="slidenum">
              <a:rPr lang="en-US" altLang="zh-CN">
                <a:solidFill>
                  <a:srgbClr val="000000"/>
                </a:solidFill>
              </a:rPr>
              <a:t>‹#›</a:t>
            </a:fld>
            <a:endParaRPr lang="en-US" altLang="zh-CN">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96088" y="0"/>
            <a:ext cx="2239962" cy="64770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71438" y="0"/>
            <a:ext cx="6572250" cy="64770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a:defRPr/>
            </a:lvl1pPr>
          </a:lstStyle>
          <a:p>
            <a:pPr>
              <a:defRPr/>
            </a:pPr>
            <a:fld id="{0FEF2C80-3AD4-42BD-92B0-9ACA53141A8A}" type="datetime1">
              <a:rPr lang="zh-CN" altLang="en-US">
                <a:solidFill>
                  <a:srgbClr val="000000"/>
                </a:solidFill>
              </a:rPr>
              <a:t>2023/9/7</a:t>
            </a:fld>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F48E93B8-3985-4C9B-B292-CB2B50B621EB}" type="slidenum">
              <a:rPr lang="en-US" altLang="zh-CN">
                <a:solidFill>
                  <a:srgbClr val="000000"/>
                </a:solidFill>
              </a:rPr>
              <a:t>‹#›</a:t>
            </a:fld>
            <a:endParaRPr lang="en-US" altLang="zh-CN">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107950" y="0"/>
            <a:ext cx="8928100" cy="836613"/>
          </a:xfrm>
        </p:spPr>
        <p:txBody>
          <a:bodyPr/>
          <a:lstStyle/>
          <a:p>
            <a:r>
              <a:rPr lang="zh-CN" altLang="en-US"/>
              <a:t>单击此处编辑母版标题样式</a:t>
            </a:r>
          </a:p>
        </p:txBody>
      </p:sp>
      <p:sp>
        <p:nvSpPr>
          <p:cNvPr id="3" name="文本占位符 2"/>
          <p:cNvSpPr>
            <a:spLocks noGrp="1"/>
          </p:cNvSpPr>
          <p:nvPr>
            <p:ph type="body" sz="half" idx="1"/>
          </p:nvPr>
        </p:nvSpPr>
        <p:spPr>
          <a:xfrm>
            <a:off x="71438" y="981075"/>
            <a:ext cx="4405312" cy="54959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981075"/>
            <a:ext cx="4406900" cy="54959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p:txBody>
          <a:bodyPr/>
          <a:lstStyle>
            <a:lvl1pPr>
              <a:defRPr/>
            </a:lvl1pPr>
          </a:lstStyle>
          <a:p>
            <a:pPr>
              <a:defRPr/>
            </a:pPr>
            <a:fld id="{0D885D39-F167-499D-AD89-2EDFCD6B1A54}" type="datetime1">
              <a:rPr lang="zh-CN" altLang="en-US">
                <a:solidFill>
                  <a:srgbClr val="000000"/>
                </a:solidFill>
              </a:rPr>
              <a:t>2023/9/7</a:t>
            </a:fld>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3DBFDBC5-2B5B-4C7C-AAFC-518162E44B7C}" type="slidenum">
              <a:rPr lang="en-US" altLang="zh-CN">
                <a:solidFill>
                  <a:srgbClr val="000000"/>
                </a:solidFill>
              </a:rPr>
              <a:t>‹#›</a:t>
            </a:fld>
            <a:endParaRPr lang="en-US" altLang="zh-CN">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351"/>
            <a:ext cx="2057400" cy="365125"/>
          </a:xfrm>
          <a:prstGeom prst="rect">
            <a:avLst/>
          </a:prstGeom>
        </p:spPr>
        <p:txBody>
          <a:bodyPr/>
          <a:lstStyle/>
          <a:p>
            <a:fld id="{32BF82D2-7A68-459D-A996-9BDDA2518FA4}" type="datetimeFigureOut">
              <a:rPr lang="zh-CN" altLang="en-US" smtClean="0">
                <a:solidFill>
                  <a:srgbClr val="000000"/>
                </a:solidFill>
              </a:rPr>
              <a:t>2023/9/7</a:t>
            </a:fld>
            <a:endParaRPr lang="zh-CN" altLang="en-US">
              <a:solidFill>
                <a:srgbClr val="000000"/>
              </a:solidFill>
            </a:endParaRPr>
          </a:p>
        </p:txBody>
      </p:sp>
      <p:sp>
        <p:nvSpPr>
          <p:cNvPr id="4" name="页脚占位符 3"/>
          <p:cNvSpPr>
            <a:spLocks noGrp="1"/>
          </p:cNvSpPr>
          <p:nvPr>
            <p:ph type="ftr" sz="quarter" idx="11"/>
          </p:nvPr>
        </p:nvSpPr>
        <p:spPr>
          <a:xfrm>
            <a:off x="3028950" y="6356351"/>
            <a:ext cx="3086100" cy="365125"/>
          </a:xfrm>
          <a:prstGeom prst="rect">
            <a:avLst/>
          </a:prstGeom>
        </p:spPr>
        <p:txBody>
          <a:bodyPr/>
          <a:lstStyle/>
          <a:p>
            <a:endParaRPr lang="zh-CN" altLang="en-US">
              <a:solidFill>
                <a:srgbClr val="000000"/>
              </a:solidFill>
            </a:endParaRPr>
          </a:p>
        </p:txBody>
      </p:sp>
      <p:sp>
        <p:nvSpPr>
          <p:cNvPr id="5" name="灯片编号占位符 4"/>
          <p:cNvSpPr>
            <a:spLocks noGrp="1"/>
          </p:cNvSpPr>
          <p:nvPr>
            <p:ph type="sldNum" sz="quarter" idx="12"/>
          </p:nvPr>
        </p:nvSpPr>
        <p:spPr>
          <a:xfrm>
            <a:off x="6457950" y="6356351"/>
            <a:ext cx="2057400" cy="365125"/>
          </a:xfrm>
          <a:prstGeom prst="rect">
            <a:avLst/>
          </a:prstGeom>
        </p:spPr>
        <p:txBody>
          <a:bodyPr/>
          <a:lstStyle/>
          <a:p>
            <a:fld id="{3E01EE5D-26FB-46D5-A381-ECFB35BF1D34}" type="slidenum">
              <a:rPr lang="zh-CN" altLang="en-US" smtClean="0">
                <a:solidFill>
                  <a:srgbClr val="000000"/>
                </a:solidFill>
              </a:rPr>
              <a:t>‹#›</a:t>
            </a:fld>
            <a:endParaRPr lang="zh-CN" alt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4" name="Rectangle 10"/>
          <p:cNvSpPr>
            <a:spLocks noGrp="1" noChangeArrowheads="1"/>
          </p:cNvSpPr>
          <p:nvPr>
            <p:ph type="dt" sz="half" idx="10"/>
          </p:nvPr>
        </p:nvSpPr>
        <p:spPr>
          <a:xfrm>
            <a:off x="6848546" y="6462754"/>
            <a:ext cx="2133600" cy="365125"/>
          </a:xfrm>
        </p:spPr>
        <p:txBody>
          <a:bodyPr/>
          <a:lstStyle>
            <a:lvl1pPr algn="r">
              <a:defRPr/>
            </a:lvl1pPr>
          </a:lstStyle>
          <a:p>
            <a:pPr>
              <a:defRPr/>
            </a:pPr>
            <a:r>
              <a:rPr lang="de-DE" altLang="zh-CN">
                <a:solidFill>
                  <a:srgbClr val="000000"/>
                </a:solidFill>
              </a:rPr>
              <a:t>Page </a:t>
            </a:r>
            <a:fld id="{E6AC41E2-6E75-4510-A384-33CD3C7209CD}" type="slidenum">
              <a:rPr lang="de-DE" altLang="zh-CN" smtClean="0">
                <a:solidFill>
                  <a:srgbClr val="000000"/>
                </a:solidFill>
              </a:rPr>
              <a:t>‹#›</a:t>
            </a:fld>
            <a:endParaRPr lang="en-GB" altLang="zh-CN">
              <a:solidFill>
                <a:srgbClr val="000000"/>
              </a:solidFill>
            </a:endParaRPr>
          </a:p>
        </p:txBody>
      </p:sp>
      <p:sp>
        <p:nvSpPr>
          <p:cNvPr id="6" name="Rectangle 11"/>
          <p:cNvSpPr>
            <a:spLocks noChangeArrowheads="1"/>
          </p:cNvSpPr>
          <p:nvPr userDrawn="1"/>
        </p:nvSpPr>
        <p:spPr bwMode="auto">
          <a:xfrm>
            <a:off x="304800" y="76200"/>
            <a:ext cx="5410200" cy="914400"/>
          </a:xfrm>
          <a:prstGeom prst="rect">
            <a:avLst/>
          </a:prstGeom>
          <a:noFill/>
          <a:ln>
            <a:noFill/>
          </a:ln>
          <a:effectLst/>
        </p:spPr>
        <p:txBody>
          <a:bodyPr anchor="ctr"/>
          <a:lstStyle>
            <a:lvl1pPr>
              <a:spcBef>
                <a:spcPct val="0"/>
              </a:spcBef>
              <a:defRPr sz="2800" b="1">
                <a:solidFill>
                  <a:srgbClr val="003399"/>
                </a:solidFill>
                <a:latin typeface="Arial" panose="020B0604020202020204" pitchFamily="34" charset="0"/>
                <a:ea typeface="黑体" pitchFamily="2" charset="-122"/>
              </a:defRPr>
            </a:lvl1pPr>
            <a:lvl2pPr>
              <a:spcBef>
                <a:spcPct val="0"/>
              </a:spcBef>
              <a:defRPr sz="2800" b="1">
                <a:solidFill>
                  <a:srgbClr val="003399"/>
                </a:solidFill>
                <a:latin typeface="Arial" panose="020B0604020202020204" pitchFamily="34" charset="0"/>
                <a:ea typeface="黑体" pitchFamily="2" charset="-122"/>
              </a:defRPr>
            </a:lvl2pPr>
            <a:lvl3pPr>
              <a:spcBef>
                <a:spcPct val="0"/>
              </a:spcBef>
              <a:defRPr sz="2800" b="1">
                <a:solidFill>
                  <a:srgbClr val="003399"/>
                </a:solidFill>
                <a:latin typeface="Arial" panose="020B0604020202020204" pitchFamily="34" charset="0"/>
                <a:ea typeface="黑体" pitchFamily="2" charset="-122"/>
              </a:defRPr>
            </a:lvl3pPr>
            <a:lvl4pPr>
              <a:spcBef>
                <a:spcPct val="0"/>
              </a:spcBef>
              <a:defRPr sz="2800" b="1">
                <a:solidFill>
                  <a:srgbClr val="003399"/>
                </a:solidFill>
                <a:latin typeface="Arial" panose="020B0604020202020204" pitchFamily="34" charset="0"/>
                <a:ea typeface="黑体" pitchFamily="2" charset="-122"/>
              </a:defRPr>
            </a:lvl4pPr>
            <a:lvl5pPr>
              <a:spcBef>
                <a:spcPct val="0"/>
              </a:spcBef>
              <a:defRPr sz="2800" b="1">
                <a:solidFill>
                  <a:srgbClr val="003399"/>
                </a:solidFill>
                <a:latin typeface="Arial" panose="020B0604020202020204" pitchFamily="34" charset="0"/>
                <a:ea typeface="黑体" pitchFamily="2" charset="-122"/>
              </a:defRPr>
            </a:lvl5pPr>
            <a:lvl6pPr marL="457200" eaLnBrk="0" fontAlgn="base" hangingPunct="0">
              <a:spcBef>
                <a:spcPct val="0"/>
              </a:spcBef>
              <a:spcAft>
                <a:spcPct val="0"/>
              </a:spcAft>
              <a:defRPr sz="2800" b="1">
                <a:solidFill>
                  <a:srgbClr val="003399"/>
                </a:solidFill>
                <a:latin typeface="Arial" panose="020B0604020202020204" pitchFamily="34" charset="0"/>
                <a:ea typeface="黑体" pitchFamily="2" charset="-122"/>
              </a:defRPr>
            </a:lvl6pPr>
            <a:lvl7pPr marL="914400" eaLnBrk="0" fontAlgn="base" hangingPunct="0">
              <a:spcBef>
                <a:spcPct val="0"/>
              </a:spcBef>
              <a:spcAft>
                <a:spcPct val="0"/>
              </a:spcAft>
              <a:defRPr sz="2800" b="1">
                <a:solidFill>
                  <a:srgbClr val="003399"/>
                </a:solidFill>
                <a:latin typeface="Arial" panose="020B0604020202020204" pitchFamily="34" charset="0"/>
                <a:ea typeface="黑体" pitchFamily="2" charset="-122"/>
              </a:defRPr>
            </a:lvl7pPr>
            <a:lvl8pPr marL="1371600" eaLnBrk="0" fontAlgn="base" hangingPunct="0">
              <a:spcBef>
                <a:spcPct val="0"/>
              </a:spcBef>
              <a:spcAft>
                <a:spcPct val="0"/>
              </a:spcAft>
              <a:defRPr sz="2800" b="1">
                <a:solidFill>
                  <a:srgbClr val="003399"/>
                </a:solidFill>
                <a:latin typeface="Arial" panose="020B0604020202020204" pitchFamily="34" charset="0"/>
                <a:ea typeface="黑体" pitchFamily="2" charset="-122"/>
              </a:defRPr>
            </a:lvl8pPr>
            <a:lvl9pPr marL="1828800" eaLnBrk="0" fontAlgn="base" hangingPunct="0">
              <a:spcBef>
                <a:spcPct val="0"/>
              </a:spcBef>
              <a:spcAft>
                <a:spcPct val="0"/>
              </a:spcAft>
              <a:defRPr sz="2800" b="1">
                <a:solidFill>
                  <a:srgbClr val="003399"/>
                </a:solidFill>
                <a:latin typeface="Arial" panose="020B0604020202020204" pitchFamily="34" charset="0"/>
                <a:ea typeface="黑体" pitchFamily="2" charset="-122"/>
              </a:defRPr>
            </a:lvl9pPr>
          </a:lstStyle>
          <a:p>
            <a:pPr eaLnBrk="1" fontAlgn="auto" hangingPunct="1">
              <a:spcAft>
                <a:spcPts val="0"/>
              </a:spcAft>
              <a:defRPr/>
            </a:pPr>
            <a:endParaRPr lang="zh-CN" altLang="en-US" baseline="0"/>
          </a:p>
        </p:txBody>
      </p:sp>
      <p:sp>
        <p:nvSpPr>
          <p:cNvPr id="7" name="Rectangle 9"/>
          <p:cNvSpPr>
            <a:spLocks noGrp="1" noChangeArrowheads="1"/>
          </p:cNvSpPr>
          <p:nvPr>
            <p:ph type="title"/>
          </p:nvPr>
        </p:nvSpPr>
        <p:spPr bwMode="auto">
          <a:xfrm>
            <a:off x="107950" y="148307"/>
            <a:ext cx="8928100" cy="760413"/>
          </a:xfrm>
          <a:prstGeom prst="rect">
            <a:avLst/>
          </a:prstGeom>
          <a:noFill/>
          <a:ln w="9525">
            <a:noFill/>
            <a:miter lim="800000"/>
          </a:ln>
        </p:spPr>
        <p:txBody>
          <a:bodyPr vert="horz" wrap="square" lIns="91440" tIns="45720" rIns="91440" bIns="45720" numCol="1" anchor="ctr" anchorCtr="0" compatLnSpc="1">
            <a:normAutofit/>
          </a:bodyPr>
          <a:lstStyle>
            <a:lvl1pPr algn="l">
              <a:defRPr sz="2800" b="1">
                <a:solidFill>
                  <a:schemeClr val="bg1"/>
                </a:solidFill>
                <a:latin typeface="微软雅黑" panose="020B0503020204020204" pitchFamily="34" charset="-122"/>
                <a:ea typeface="微软雅黑" panose="020B0503020204020204" pitchFamily="34" charset="-122"/>
              </a:defRPr>
            </a:lvl1pPr>
          </a:lstStyle>
          <a:p>
            <a:pPr lvl="0"/>
            <a:r>
              <a:rPr lang="zh-CN" altLang="en-US" dirty="0"/>
              <a:t>单击此处编辑母版标题样式</a:t>
            </a:r>
          </a:p>
        </p:txBody>
      </p:sp>
      <p:sp>
        <p:nvSpPr>
          <p:cNvPr id="8" name="Line 8"/>
          <p:cNvSpPr>
            <a:spLocks noChangeShapeType="1"/>
          </p:cNvSpPr>
          <p:nvPr userDrawn="1"/>
        </p:nvSpPr>
        <p:spPr bwMode="auto">
          <a:xfrm>
            <a:off x="0" y="980728"/>
            <a:ext cx="9144000" cy="1"/>
          </a:xfrm>
          <a:prstGeom prst="line">
            <a:avLst/>
          </a:prstGeom>
          <a:noFill/>
          <a:ln w="47625" cmpd="thinThick">
            <a:solidFill>
              <a:schemeClr val="bg1"/>
            </a:solidFill>
            <a:round/>
            <a:headEnd type="none" w="sm" len="sm"/>
            <a:tailEnd type="none" w="sm" len="sm"/>
          </a:ln>
        </p:spPr>
        <p:txBody>
          <a:bodyPr wrap="none" anchor="ctr"/>
          <a:lstStyle/>
          <a:p>
            <a:pPr eaLnBrk="1" fontAlgn="auto" hangingPunct="1">
              <a:spcBef>
                <a:spcPts val="0"/>
              </a:spcBef>
              <a:spcAft>
                <a:spcPts val="0"/>
              </a:spcAft>
            </a:pPr>
            <a:endParaRPr lang="zh-CN" altLang="en-US" baseline="0">
              <a:solidFill>
                <a:srgbClr val="000000"/>
              </a:solidFill>
              <a:latin typeface="Arial" panose="020B0604020202020204"/>
              <a:ea typeface="黑体"/>
            </a:endParaRPr>
          </a:p>
        </p:txBody>
      </p:sp>
      <p:sp>
        <p:nvSpPr>
          <p:cNvPr id="9" name="Rectangle 3"/>
          <p:cNvSpPr>
            <a:spLocks noGrp="1" noChangeArrowheads="1"/>
          </p:cNvSpPr>
          <p:nvPr>
            <p:ph idx="1"/>
          </p:nvPr>
        </p:nvSpPr>
        <p:spPr bwMode="auto">
          <a:xfrm>
            <a:off x="107504" y="1148565"/>
            <a:ext cx="8874642" cy="5256237"/>
          </a:xfrm>
          <a:prstGeom prst="rect">
            <a:avLst/>
          </a:prstGeom>
          <a:noFill/>
          <a:ln w="9525">
            <a:noFill/>
            <a:miter lim="800000"/>
          </a:ln>
        </p:spPr>
        <p:txBody>
          <a:bodyPr vert="horz" wrap="square" lIns="91440" tIns="45720" rIns="91440" bIns="45720" numCol="1" anchor="t" anchorCtr="0" compatLnSpc="1"/>
          <a:lstStyle>
            <a:lvl1pPr marL="285750" indent="-285750" algn="just">
              <a:buFont typeface="Wingdings" panose="05000000000000000000" pitchFamily="2" charset="2"/>
              <a:buChar char="n"/>
              <a:defRPr sz="2400" b="1">
                <a:latin typeface="微软雅黑" panose="020B0503020204020204" pitchFamily="34" charset="-122"/>
                <a:ea typeface="微软雅黑" panose="020B0503020204020204" pitchFamily="34" charset="-122"/>
              </a:defRPr>
            </a:lvl1pPr>
            <a:lvl2pPr marL="742950" indent="-285750" algn="just">
              <a:buFont typeface="Wingdings" panose="05000000000000000000" pitchFamily="2" charset="2"/>
              <a:buChar char="l"/>
              <a:defRPr sz="2000" b="1">
                <a:latin typeface="Arial" panose="020B0604020202020204" pitchFamily="34" charset="0"/>
                <a:ea typeface="楷体" panose="02010609060101010101" pitchFamily="49" charset="-122"/>
                <a:cs typeface="Arial" panose="020B0604020202020204" pitchFamily="34" charset="0"/>
              </a:defRPr>
            </a:lvl2pPr>
            <a:lvl3pPr marL="1200150" indent="-285750" algn="just">
              <a:buFont typeface="Wingdings" panose="05000000000000000000" pitchFamily="2" charset="2"/>
              <a:buChar char="p"/>
              <a:defRPr sz="1800" b="1">
                <a:latin typeface="仿宋" panose="02010609060101010101" pitchFamily="49" charset="-122"/>
                <a:ea typeface="仿宋" panose="02010609060101010101" pitchFamily="49" charset="-122"/>
              </a:defRPr>
            </a:lvl3pPr>
            <a:lvl4pPr marL="1657350" indent="-285750" algn="just">
              <a:buSzPct val="70000"/>
              <a:buFontTx/>
              <a:buChar char="○"/>
              <a:defRPr sz="1600" b="1">
                <a:latin typeface="黑体" pitchFamily="2" charset="-122"/>
                <a:ea typeface="黑体" pitchFamily="2" charset="-122"/>
              </a:defRPr>
            </a:lvl4pPr>
            <a:lvl5pPr marL="1828800" indent="0">
              <a:buFont typeface="Arial" panose="020B0604020202020204" pitchFamily="34" charset="0"/>
              <a:buNone/>
              <a:defRPr sz="1600" b="1">
                <a:latin typeface="黑体" pitchFamily="2" charset="-122"/>
                <a:ea typeface="黑体" pitchFamily="2"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381000" y="6537327"/>
            <a:ext cx="2286000" cy="244475"/>
          </a:xfrm>
          <a:prstGeom prst="rect">
            <a:avLst/>
          </a:prstGeom>
        </p:spPr>
        <p:txBody>
          <a:bodyPr/>
          <a:lstStyle>
            <a:lvl1pPr>
              <a:defRPr/>
            </a:lvl1pPr>
          </a:lstStyle>
          <a:p>
            <a:pPr>
              <a:defRPr/>
            </a:pPr>
            <a:fld id="{2C9A0602-4C1E-4AA8-8FA1-77F1FDCED5FC}" type="datetime1">
              <a:rPr lang="zh-CN" altLang="en-US"/>
              <a:t>2023/9/7</a:t>
            </a:fld>
            <a:endParaRPr lang="en-US"/>
          </a:p>
        </p:txBody>
      </p:sp>
      <p:sp>
        <p:nvSpPr>
          <p:cNvPr id="3" name="Rectangle 5"/>
          <p:cNvSpPr>
            <a:spLocks noGrp="1" noChangeArrowheads="1"/>
          </p:cNvSpPr>
          <p:nvPr>
            <p:ph type="ftr" sz="quarter" idx="11"/>
          </p:nvPr>
        </p:nvSpPr>
        <p:spPr>
          <a:xfrm>
            <a:off x="2819400" y="6553200"/>
            <a:ext cx="3200400" cy="228600"/>
          </a:xfrm>
          <a:prstGeom prst="rect">
            <a:avLst/>
          </a:prstGeom>
        </p:spPr>
        <p:txBody>
          <a:bodyPr/>
          <a:lstStyle>
            <a:lvl1pPr>
              <a:defRPr/>
            </a:lvl1pPr>
          </a:lstStyle>
          <a:p>
            <a:pPr>
              <a:defRPr/>
            </a:pPr>
            <a:r>
              <a:rPr lang="en-US" altLang="zh-CN"/>
              <a:t>Lecture 1</a:t>
            </a:r>
          </a:p>
        </p:txBody>
      </p:sp>
      <p:sp>
        <p:nvSpPr>
          <p:cNvPr id="4" name="Rectangle 6"/>
          <p:cNvSpPr>
            <a:spLocks noGrp="1" noChangeArrowheads="1"/>
          </p:cNvSpPr>
          <p:nvPr>
            <p:ph type="sldNum" sz="quarter" idx="12"/>
          </p:nvPr>
        </p:nvSpPr>
        <p:spPr>
          <a:xfrm>
            <a:off x="6096000" y="6537327"/>
            <a:ext cx="2743200" cy="244475"/>
          </a:xfrm>
          <a:prstGeom prst="rect">
            <a:avLst/>
          </a:prstGeom>
        </p:spPr>
        <p:txBody>
          <a:bodyPr/>
          <a:lstStyle>
            <a:lvl1pPr>
              <a:defRPr/>
            </a:lvl1pPr>
          </a:lstStyle>
          <a:p>
            <a:pPr>
              <a:defRPr/>
            </a:pPr>
            <a:fld id="{50FBD95A-F8D2-4488-8611-E7B836139D3B}" type="slidenum">
              <a:rPr lang="en-US" altLang="zh-CN"/>
              <a:t>‹#›</a:t>
            </a:fld>
            <a:endParaRPr lang="en-US" altLang="zh-CN"/>
          </a:p>
        </p:txBody>
      </p:sp>
      <p:sp>
        <p:nvSpPr>
          <p:cNvPr id="5" name="标题 1"/>
          <p:cNvSpPr>
            <a:spLocks noGrp="1"/>
          </p:cNvSpPr>
          <p:nvPr>
            <p:ph type="title"/>
          </p:nvPr>
        </p:nvSpPr>
        <p:spPr>
          <a:xfrm>
            <a:off x="179388" y="71438"/>
            <a:ext cx="8839200" cy="765175"/>
          </a:xfrm>
        </p:spPr>
        <p:txBody>
          <a:bodyPr/>
          <a:lstStyle>
            <a:lvl1pPr>
              <a:defRPr b="1">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381000" y="6537325"/>
            <a:ext cx="2286000" cy="244475"/>
          </a:xfrm>
          <a:prstGeom prst="rect">
            <a:avLst/>
          </a:prstGeom>
        </p:spPr>
        <p:txBody>
          <a:bodyPr/>
          <a:lstStyle>
            <a:lvl1pPr>
              <a:defRPr/>
            </a:lvl1pPr>
          </a:lstStyle>
          <a:p>
            <a:pPr>
              <a:defRPr/>
            </a:pPr>
            <a:fld id="{2C9A0602-4C1E-4AA8-8FA1-77F1FDCED5FC}" type="datetime1">
              <a:rPr lang="zh-CN" altLang="en-US"/>
              <a:t>2023/9/7</a:t>
            </a:fld>
            <a:endParaRPr lang="en-US"/>
          </a:p>
        </p:txBody>
      </p:sp>
      <p:sp>
        <p:nvSpPr>
          <p:cNvPr id="3" name="Rectangle 5"/>
          <p:cNvSpPr>
            <a:spLocks noGrp="1" noChangeArrowheads="1"/>
          </p:cNvSpPr>
          <p:nvPr>
            <p:ph type="ftr" sz="quarter" idx="11"/>
          </p:nvPr>
        </p:nvSpPr>
        <p:spPr>
          <a:xfrm>
            <a:off x="2819400" y="6553200"/>
            <a:ext cx="3200400" cy="228600"/>
          </a:xfrm>
          <a:prstGeom prst="rect">
            <a:avLst/>
          </a:prstGeom>
        </p:spPr>
        <p:txBody>
          <a:bodyPr/>
          <a:lstStyle>
            <a:lvl1pPr>
              <a:defRPr/>
            </a:lvl1pPr>
          </a:lstStyle>
          <a:p>
            <a:pPr>
              <a:defRPr/>
            </a:pPr>
            <a:r>
              <a:rPr lang="en-US" altLang="zh-CN"/>
              <a:t>Lecture 1</a:t>
            </a:r>
          </a:p>
        </p:txBody>
      </p:sp>
      <p:sp>
        <p:nvSpPr>
          <p:cNvPr id="4" name="Rectangle 6"/>
          <p:cNvSpPr>
            <a:spLocks noGrp="1" noChangeArrowheads="1"/>
          </p:cNvSpPr>
          <p:nvPr>
            <p:ph type="sldNum" sz="quarter" idx="12"/>
          </p:nvPr>
        </p:nvSpPr>
        <p:spPr>
          <a:xfrm>
            <a:off x="6096000" y="6537325"/>
            <a:ext cx="2743200" cy="244475"/>
          </a:xfrm>
          <a:prstGeom prst="rect">
            <a:avLst/>
          </a:prstGeom>
        </p:spPr>
        <p:txBody>
          <a:bodyPr/>
          <a:lstStyle>
            <a:lvl1pPr>
              <a:defRPr/>
            </a:lvl1pPr>
          </a:lstStyle>
          <a:p>
            <a:pPr>
              <a:defRPr/>
            </a:pPr>
            <a:fld id="{50FBD95A-F8D2-4488-8611-E7B836139D3B}" type="slidenum">
              <a:rPr lang="en-US" altLang="zh-CN"/>
              <a:t>‹#›</a:t>
            </a:fld>
            <a:endParaRPr lang="en-US" altLang="zh-CN"/>
          </a:p>
        </p:txBody>
      </p:sp>
      <p:sp>
        <p:nvSpPr>
          <p:cNvPr id="5" name="标题 1"/>
          <p:cNvSpPr>
            <a:spLocks noGrp="1"/>
          </p:cNvSpPr>
          <p:nvPr>
            <p:ph type="title"/>
          </p:nvPr>
        </p:nvSpPr>
        <p:spPr>
          <a:xfrm>
            <a:off x="179388" y="71438"/>
            <a:ext cx="8839200" cy="765175"/>
          </a:xfrm>
        </p:spPr>
        <p:txBody>
          <a:bodyPr/>
          <a:lstStyle>
            <a:lvl1pPr>
              <a:defRPr b="1">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381000" y="6537325"/>
            <a:ext cx="2286000" cy="244475"/>
          </a:xfrm>
          <a:prstGeom prst="rect">
            <a:avLst/>
          </a:prstGeom>
        </p:spPr>
        <p:txBody>
          <a:bodyPr/>
          <a:lstStyle>
            <a:lvl1pPr>
              <a:defRPr/>
            </a:lvl1pPr>
          </a:lstStyle>
          <a:p>
            <a:pPr>
              <a:defRPr/>
            </a:pPr>
            <a:fld id="{2C9A0602-4C1E-4AA8-8FA1-77F1FDCED5FC}" type="datetime1">
              <a:rPr lang="zh-CN" altLang="en-US">
                <a:solidFill>
                  <a:srgbClr val="000000"/>
                </a:solidFill>
              </a:rPr>
              <a:t>2023/9/7</a:t>
            </a:fld>
            <a:endParaRPr lang="en-US">
              <a:solidFill>
                <a:srgbClr val="000000"/>
              </a:solidFill>
            </a:endParaRPr>
          </a:p>
        </p:txBody>
      </p:sp>
      <p:sp>
        <p:nvSpPr>
          <p:cNvPr id="3" name="Rectangle 5"/>
          <p:cNvSpPr>
            <a:spLocks noGrp="1" noChangeArrowheads="1"/>
          </p:cNvSpPr>
          <p:nvPr>
            <p:ph type="ftr" sz="quarter" idx="11"/>
          </p:nvPr>
        </p:nvSpPr>
        <p:spPr>
          <a:xfrm>
            <a:off x="2819400" y="6553200"/>
            <a:ext cx="3200400" cy="228600"/>
          </a:xfrm>
          <a:prstGeom prst="rect">
            <a:avLst/>
          </a:prstGeom>
        </p:spPr>
        <p:txBody>
          <a:bodyPr/>
          <a:lstStyle>
            <a:lvl1pPr>
              <a:defRPr/>
            </a:lvl1pPr>
          </a:lstStyle>
          <a:p>
            <a:pPr>
              <a:defRPr/>
            </a:pPr>
            <a:r>
              <a:rPr lang="en-US" altLang="zh-CN">
                <a:solidFill>
                  <a:srgbClr val="000000"/>
                </a:solidFill>
              </a:rPr>
              <a:t>Lecture 1</a:t>
            </a:r>
          </a:p>
        </p:txBody>
      </p:sp>
      <p:sp>
        <p:nvSpPr>
          <p:cNvPr id="4" name="Rectangle 6"/>
          <p:cNvSpPr>
            <a:spLocks noGrp="1" noChangeArrowheads="1"/>
          </p:cNvSpPr>
          <p:nvPr>
            <p:ph type="sldNum" sz="quarter" idx="12"/>
          </p:nvPr>
        </p:nvSpPr>
        <p:spPr>
          <a:xfrm>
            <a:off x="6096000" y="6537325"/>
            <a:ext cx="2743200" cy="244475"/>
          </a:xfrm>
          <a:prstGeom prst="rect">
            <a:avLst/>
          </a:prstGeom>
        </p:spPr>
        <p:txBody>
          <a:bodyPr/>
          <a:lstStyle>
            <a:lvl1pPr>
              <a:defRPr/>
            </a:lvl1pPr>
          </a:lstStyle>
          <a:p>
            <a:pPr>
              <a:defRPr/>
            </a:pPr>
            <a:fld id="{50FBD95A-F8D2-4488-8611-E7B836139D3B}" type="slidenum">
              <a:rPr lang="en-US" altLang="zh-CN">
                <a:solidFill>
                  <a:srgbClr val="000000"/>
                </a:solidFill>
              </a:rPr>
              <a:t>‹#›</a:t>
            </a:fld>
            <a:endParaRPr lang="en-US" altLang="zh-CN">
              <a:solidFill>
                <a:srgbClr val="000000"/>
              </a:solidFill>
            </a:endParaRPr>
          </a:p>
        </p:txBody>
      </p:sp>
      <p:sp>
        <p:nvSpPr>
          <p:cNvPr id="5" name="标题 1"/>
          <p:cNvSpPr>
            <a:spLocks noGrp="1"/>
          </p:cNvSpPr>
          <p:nvPr>
            <p:ph type="title"/>
          </p:nvPr>
        </p:nvSpPr>
        <p:spPr>
          <a:xfrm>
            <a:off x="179388" y="71438"/>
            <a:ext cx="8839200" cy="765175"/>
          </a:xfrm>
        </p:spPr>
        <p:txBody>
          <a:bodyPr/>
          <a:lstStyle>
            <a:lvl1pPr>
              <a:defRPr b="1">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solidFill>
                  <a:schemeClr val="bg1"/>
                </a:solidFill>
              </a:defRPr>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36CB035-BD05-4744-9343-3884CB81EC31}" type="datetimeFigureOut">
              <a:rPr lang="zh-CN" altLang="en-US" smtClean="0">
                <a:solidFill>
                  <a:prstClr val="black">
                    <a:tint val="75000"/>
                  </a:prstClr>
                </a:solidFill>
              </a:rPr>
              <a:t>2023/9/7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DE13E52-98D4-4D56-ABFC-FE1EB888D54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381000" y="6537325"/>
            <a:ext cx="2286000" cy="244475"/>
          </a:xfrm>
          <a:prstGeom prst="rect">
            <a:avLst/>
          </a:prstGeom>
        </p:spPr>
        <p:txBody>
          <a:bodyPr/>
          <a:lstStyle>
            <a:lvl1pPr>
              <a:defRPr/>
            </a:lvl1pPr>
          </a:lstStyle>
          <a:p>
            <a:pPr>
              <a:defRPr/>
            </a:pPr>
            <a:fld id="{2C9A0602-4C1E-4AA8-8FA1-77F1FDCED5FC}" type="datetime1">
              <a:rPr lang="zh-CN" altLang="en-US"/>
              <a:t>2023/9/7</a:t>
            </a:fld>
            <a:endParaRPr lang="en-US"/>
          </a:p>
        </p:txBody>
      </p:sp>
      <p:sp>
        <p:nvSpPr>
          <p:cNvPr id="3" name="Rectangle 5"/>
          <p:cNvSpPr>
            <a:spLocks noGrp="1" noChangeArrowheads="1"/>
          </p:cNvSpPr>
          <p:nvPr>
            <p:ph type="ftr" sz="quarter" idx="11"/>
          </p:nvPr>
        </p:nvSpPr>
        <p:spPr>
          <a:xfrm>
            <a:off x="2819400" y="6553200"/>
            <a:ext cx="3200400" cy="228600"/>
          </a:xfrm>
          <a:prstGeom prst="rect">
            <a:avLst/>
          </a:prstGeom>
        </p:spPr>
        <p:txBody>
          <a:bodyPr/>
          <a:lstStyle>
            <a:lvl1pPr>
              <a:defRPr/>
            </a:lvl1pPr>
          </a:lstStyle>
          <a:p>
            <a:pPr>
              <a:defRPr/>
            </a:pPr>
            <a:r>
              <a:rPr lang="en-US" altLang="zh-CN"/>
              <a:t>Lecture 1</a:t>
            </a:r>
          </a:p>
        </p:txBody>
      </p:sp>
      <p:sp>
        <p:nvSpPr>
          <p:cNvPr id="4" name="Rectangle 6"/>
          <p:cNvSpPr>
            <a:spLocks noGrp="1" noChangeArrowheads="1"/>
          </p:cNvSpPr>
          <p:nvPr>
            <p:ph type="sldNum" sz="quarter" idx="12"/>
          </p:nvPr>
        </p:nvSpPr>
        <p:spPr>
          <a:xfrm>
            <a:off x="6096000" y="6537325"/>
            <a:ext cx="2743200" cy="244475"/>
          </a:xfrm>
          <a:prstGeom prst="rect">
            <a:avLst/>
          </a:prstGeom>
        </p:spPr>
        <p:txBody>
          <a:bodyPr/>
          <a:lstStyle>
            <a:lvl1pPr>
              <a:defRPr/>
            </a:lvl1pPr>
          </a:lstStyle>
          <a:p>
            <a:pPr>
              <a:defRPr/>
            </a:pPr>
            <a:fld id="{50FBD95A-F8D2-4488-8611-E7B836139D3B}" type="slidenum">
              <a:rPr lang="en-US" altLang="zh-CN"/>
              <a:t>‹#›</a:t>
            </a:fld>
            <a:endParaRPr lang="en-US" altLang="zh-CN"/>
          </a:p>
        </p:txBody>
      </p:sp>
      <p:sp>
        <p:nvSpPr>
          <p:cNvPr id="5" name="标题 1"/>
          <p:cNvSpPr>
            <a:spLocks noGrp="1"/>
          </p:cNvSpPr>
          <p:nvPr>
            <p:ph type="title"/>
          </p:nvPr>
        </p:nvSpPr>
        <p:spPr>
          <a:xfrm>
            <a:off x="179388" y="71438"/>
            <a:ext cx="8839200" cy="765175"/>
          </a:xfrm>
        </p:spPr>
        <p:txBody>
          <a:bodyPr/>
          <a:lstStyle>
            <a:lvl1pPr>
              <a:defRPr b="1">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p:txBody>
          <a:bodyPr/>
          <a:lstStyle>
            <a:lvl1pPr>
              <a:defRPr/>
            </a:lvl1pPr>
          </a:lstStyle>
          <a:p>
            <a:pPr>
              <a:defRPr/>
            </a:pPr>
            <a:fld id="{1E8FBBF7-0857-4E0C-8BA6-6E15C623885C}" type="datetime1">
              <a:rPr lang="zh-CN" altLang="en-US"/>
              <a:t>2023/9/7</a:t>
            </a:fld>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ltLang="zh-CN"/>
              <a:t>Lecture 1</a:t>
            </a:r>
          </a:p>
        </p:txBody>
      </p:sp>
      <p:sp>
        <p:nvSpPr>
          <p:cNvPr id="6" name="Rectangle 6"/>
          <p:cNvSpPr>
            <a:spLocks noGrp="1" noChangeArrowheads="1"/>
          </p:cNvSpPr>
          <p:nvPr>
            <p:ph type="sldNum" sz="quarter" idx="12"/>
          </p:nvPr>
        </p:nvSpPr>
        <p:spPr/>
        <p:txBody>
          <a:bodyPr/>
          <a:lstStyle>
            <a:lvl1pPr>
              <a:defRPr/>
            </a:lvl1pPr>
          </a:lstStyle>
          <a:p>
            <a:pPr>
              <a:defRPr/>
            </a:pPr>
            <a:fld id="{39C0A3BD-B17F-41BC-AD2B-B1F4D871CDAD}" type="slidenum">
              <a:rPr lang="en-US" altLang="zh-CN"/>
              <a:t>‹#›</a:t>
            </a:fld>
            <a:endParaRPr lang="en-US" altLang="zh-CN"/>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atin typeface="微软雅黑" panose="020B0503020204020204" pitchFamily="34" charset="-122"/>
                <a:ea typeface="微软雅黑" panose="020B0503020204020204" pitchFamily="34" charset="-122"/>
              </a:defRPr>
            </a:lvl1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Rectangle 4"/>
          <p:cNvSpPr>
            <a:spLocks noGrp="1" noChangeArrowheads="1"/>
          </p:cNvSpPr>
          <p:nvPr>
            <p:ph type="dt" sz="half" idx="10"/>
          </p:nvPr>
        </p:nvSpPr>
        <p:spPr>
          <a:xfrm>
            <a:off x="197768" y="6537325"/>
            <a:ext cx="2286000" cy="244475"/>
          </a:xfrm>
        </p:spPr>
        <p:txBody>
          <a:bodyPr/>
          <a:lstStyle>
            <a:lvl1pPr>
              <a:defRPr/>
            </a:lvl1pPr>
          </a:lstStyle>
          <a:p>
            <a:pPr>
              <a:defRPr/>
            </a:pPr>
            <a:fld id="{FAF88401-22E9-4153-B0F5-3C3505E5B3D2}" type="datetime1">
              <a:rPr lang="zh-CN" altLang="en-US"/>
              <a:t>2023/9/7</a:t>
            </a:fld>
            <a:endParaRPr lang="en-US"/>
          </a:p>
        </p:txBody>
      </p:sp>
      <p:sp>
        <p:nvSpPr>
          <p:cNvPr id="6" name="Rectangle 6"/>
          <p:cNvSpPr>
            <a:spLocks noGrp="1" noChangeArrowheads="1"/>
          </p:cNvSpPr>
          <p:nvPr>
            <p:ph type="sldNum" sz="quarter" idx="12"/>
          </p:nvPr>
        </p:nvSpPr>
        <p:spPr>
          <a:xfrm>
            <a:off x="6293296" y="6537325"/>
            <a:ext cx="2743200" cy="244475"/>
          </a:xfrm>
        </p:spPr>
        <p:txBody>
          <a:bodyPr/>
          <a:lstStyle>
            <a:lvl1pPr>
              <a:defRPr/>
            </a:lvl1pPr>
          </a:lstStyle>
          <a:p>
            <a:pPr>
              <a:defRPr/>
            </a:pPr>
            <a:fld id="{283AA37B-31F2-46EE-90A4-68D9AA6A4383}" type="slidenum">
              <a:rPr lang="en-US" altLang="zh-CN"/>
              <a:t>‹#›</a:t>
            </a:fld>
            <a:endParaRPr lang="en-US" altLang="zh-C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p:txBody>
          <a:bodyPr/>
          <a:lstStyle>
            <a:lvl1pPr>
              <a:defRPr/>
            </a:lvl1pPr>
          </a:lstStyle>
          <a:p>
            <a:pPr>
              <a:defRPr/>
            </a:pPr>
            <a:fld id="{531CAC6C-B0AD-4F0E-9446-33370F30D5FC}" type="datetime1">
              <a:rPr lang="zh-CN" altLang="en-US"/>
              <a:t>2023/9/7</a:t>
            </a:fld>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ltLang="zh-CN"/>
              <a:t>Lecture 1</a:t>
            </a:r>
          </a:p>
        </p:txBody>
      </p:sp>
      <p:sp>
        <p:nvSpPr>
          <p:cNvPr id="6" name="Rectangle 6"/>
          <p:cNvSpPr>
            <a:spLocks noGrp="1" noChangeArrowheads="1"/>
          </p:cNvSpPr>
          <p:nvPr>
            <p:ph type="sldNum" sz="quarter" idx="12"/>
          </p:nvPr>
        </p:nvSpPr>
        <p:spPr/>
        <p:txBody>
          <a:bodyPr/>
          <a:lstStyle>
            <a:lvl1pPr>
              <a:defRPr/>
            </a:lvl1pPr>
          </a:lstStyle>
          <a:p>
            <a:pPr>
              <a:defRPr/>
            </a:pPr>
            <a:fld id="{A40A47DD-4F3B-4B0E-A7D4-817BFF4C49EB}" type="slidenum">
              <a:rPr lang="en-US" altLang="zh-CN"/>
              <a:t>‹#›</a:t>
            </a:fld>
            <a:endParaRPr lang="en-US" altLang="zh-CN"/>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79388" y="981075"/>
            <a:ext cx="4343400" cy="5481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75188" y="981075"/>
            <a:ext cx="4343400" cy="5481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p:txBody>
          <a:bodyPr/>
          <a:lstStyle>
            <a:lvl1pPr>
              <a:defRPr/>
            </a:lvl1pPr>
          </a:lstStyle>
          <a:p>
            <a:pPr>
              <a:defRPr/>
            </a:pPr>
            <a:fld id="{3B983934-C491-42A4-BFD4-814AB71EDDF7}" type="datetime1">
              <a:rPr lang="zh-CN" altLang="en-US"/>
              <a:t>2023/9/7</a:t>
            </a:fld>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ltLang="zh-CN"/>
              <a:t>Lecture 1</a:t>
            </a:r>
          </a:p>
        </p:txBody>
      </p:sp>
      <p:sp>
        <p:nvSpPr>
          <p:cNvPr id="7" name="Rectangle 6"/>
          <p:cNvSpPr>
            <a:spLocks noGrp="1" noChangeArrowheads="1"/>
          </p:cNvSpPr>
          <p:nvPr>
            <p:ph type="sldNum" sz="quarter" idx="12"/>
          </p:nvPr>
        </p:nvSpPr>
        <p:spPr/>
        <p:txBody>
          <a:bodyPr/>
          <a:lstStyle>
            <a:lvl1pPr>
              <a:defRPr/>
            </a:lvl1pPr>
          </a:lstStyle>
          <a:p>
            <a:pPr>
              <a:defRPr/>
            </a:pPr>
            <a:fld id="{10D012B7-EEC4-4D8F-A0AE-0D024276F354}" type="slidenum">
              <a:rPr lang="en-US" altLang="zh-CN"/>
              <a:t>‹#›</a:t>
            </a:fld>
            <a:endParaRPr lang="en-US" altLang="zh-CN"/>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p:txBody>
          <a:bodyPr/>
          <a:lstStyle>
            <a:lvl1pPr>
              <a:defRPr/>
            </a:lvl1pPr>
          </a:lstStyle>
          <a:p>
            <a:pPr>
              <a:defRPr/>
            </a:pPr>
            <a:fld id="{F729AC0E-F239-4395-A14B-CA68D9010451}" type="datetime1">
              <a:rPr lang="zh-CN" altLang="en-US"/>
              <a:t>2023/9/7</a:t>
            </a:fld>
            <a:endParaRPr lang="en-US"/>
          </a:p>
        </p:txBody>
      </p:sp>
      <p:sp>
        <p:nvSpPr>
          <p:cNvPr id="8" name="Rectangle 5"/>
          <p:cNvSpPr>
            <a:spLocks noGrp="1" noChangeArrowheads="1"/>
          </p:cNvSpPr>
          <p:nvPr>
            <p:ph type="ftr" sz="quarter" idx="11"/>
          </p:nvPr>
        </p:nvSpPr>
        <p:spPr/>
        <p:txBody>
          <a:bodyPr/>
          <a:lstStyle>
            <a:lvl1pPr>
              <a:defRPr/>
            </a:lvl1pPr>
          </a:lstStyle>
          <a:p>
            <a:pPr>
              <a:defRPr/>
            </a:pPr>
            <a:r>
              <a:rPr lang="en-US" altLang="zh-CN"/>
              <a:t>Lecture 1</a:t>
            </a:r>
          </a:p>
        </p:txBody>
      </p:sp>
      <p:sp>
        <p:nvSpPr>
          <p:cNvPr id="9" name="Rectangle 6"/>
          <p:cNvSpPr>
            <a:spLocks noGrp="1" noChangeArrowheads="1"/>
          </p:cNvSpPr>
          <p:nvPr>
            <p:ph type="sldNum" sz="quarter" idx="12"/>
          </p:nvPr>
        </p:nvSpPr>
        <p:spPr/>
        <p:txBody>
          <a:bodyPr/>
          <a:lstStyle>
            <a:lvl1pPr>
              <a:defRPr/>
            </a:lvl1pPr>
          </a:lstStyle>
          <a:p>
            <a:pPr>
              <a:defRPr/>
            </a:pPr>
            <a:fld id="{3BEE5A60-ACBF-4E9D-8250-BA2475CAEA54}" type="slidenum">
              <a:rPr lang="en-US" altLang="zh-CN"/>
              <a:t>‹#›</a:t>
            </a:fld>
            <a:endParaRPr lang="en-US" altLang="zh-CN"/>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p:txBody>
          <a:bodyPr/>
          <a:lstStyle>
            <a:lvl1pPr>
              <a:defRPr/>
            </a:lvl1pPr>
          </a:lstStyle>
          <a:p>
            <a:pPr>
              <a:defRPr/>
            </a:pPr>
            <a:fld id="{ABF7D333-2B55-4460-872C-65971AEBE282}" type="datetime1">
              <a:rPr lang="zh-CN" altLang="en-US"/>
              <a:t>2023/9/7</a:t>
            </a:fld>
            <a:endParaRPr lang="en-US"/>
          </a:p>
        </p:txBody>
      </p:sp>
      <p:sp>
        <p:nvSpPr>
          <p:cNvPr id="4" name="Rectangle 5"/>
          <p:cNvSpPr>
            <a:spLocks noGrp="1" noChangeArrowheads="1"/>
          </p:cNvSpPr>
          <p:nvPr>
            <p:ph type="ftr" sz="quarter" idx="11"/>
          </p:nvPr>
        </p:nvSpPr>
        <p:spPr/>
        <p:txBody>
          <a:bodyPr/>
          <a:lstStyle>
            <a:lvl1pPr>
              <a:defRPr/>
            </a:lvl1pPr>
          </a:lstStyle>
          <a:p>
            <a:pPr>
              <a:defRPr/>
            </a:pPr>
            <a:r>
              <a:rPr lang="en-US" altLang="zh-CN"/>
              <a:t>Lecture 1</a:t>
            </a:r>
          </a:p>
        </p:txBody>
      </p:sp>
      <p:sp>
        <p:nvSpPr>
          <p:cNvPr id="5" name="Rectangle 6"/>
          <p:cNvSpPr>
            <a:spLocks noGrp="1" noChangeArrowheads="1"/>
          </p:cNvSpPr>
          <p:nvPr>
            <p:ph type="sldNum" sz="quarter" idx="12"/>
          </p:nvPr>
        </p:nvSpPr>
        <p:spPr/>
        <p:txBody>
          <a:bodyPr/>
          <a:lstStyle>
            <a:lvl1pPr>
              <a:defRPr/>
            </a:lvl1pPr>
          </a:lstStyle>
          <a:p>
            <a:pPr>
              <a:defRPr/>
            </a:pPr>
            <a:fld id="{D3C155E1-15C7-4BC0-8F47-E13BA6600D3E}" type="slidenum">
              <a:rPr lang="en-US" altLang="zh-CN"/>
              <a:t>‹#›</a:t>
            </a:fld>
            <a:endParaRPr lang="en-US" altLang="zh-CN"/>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2C9A0602-4C1E-4AA8-8FA1-77F1FDCED5FC}" type="datetime1">
              <a:rPr lang="zh-CN" altLang="en-US"/>
              <a:t>2023/9/7</a:t>
            </a:fld>
            <a:endParaRPr lang="en-US"/>
          </a:p>
        </p:txBody>
      </p:sp>
      <p:sp>
        <p:nvSpPr>
          <p:cNvPr id="3" name="Rectangle 5"/>
          <p:cNvSpPr>
            <a:spLocks noGrp="1" noChangeArrowheads="1"/>
          </p:cNvSpPr>
          <p:nvPr>
            <p:ph type="ftr" sz="quarter" idx="11"/>
          </p:nvPr>
        </p:nvSpPr>
        <p:spPr/>
        <p:txBody>
          <a:bodyPr/>
          <a:lstStyle>
            <a:lvl1pPr>
              <a:defRPr/>
            </a:lvl1pPr>
          </a:lstStyle>
          <a:p>
            <a:pPr>
              <a:defRPr/>
            </a:pPr>
            <a:r>
              <a:rPr lang="en-US" altLang="zh-CN"/>
              <a:t>Lecture 1</a:t>
            </a:r>
          </a:p>
        </p:txBody>
      </p:sp>
      <p:sp>
        <p:nvSpPr>
          <p:cNvPr id="4" name="Rectangle 6"/>
          <p:cNvSpPr>
            <a:spLocks noGrp="1" noChangeArrowheads="1"/>
          </p:cNvSpPr>
          <p:nvPr>
            <p:ph type="sldNum" sz="quarter" idx="12"/>
          </p:nvPr>
        </p:nvSpPr>
        <p:spPr/>
        <p:txBody>
          <a:bodyPr/>
          <a:lstStyle>
            <a:lvl1pPr>
              <a:defRPr/>
            </a:lvl1pPr>
          </a:lstStyle>
          <a:p>
            <a:pPr>
              <a:defRPr/>
            </a:pPr>
            <a:fld id="{50FBD95A-F8D2-4488-8611-E7B836139D3B}" type="slidenum">
              <a:rPr lang="en-US" altLang="zh-CN"/>
              <a:t>‹#›</a:t>
            </a:fld>
            <a:endParaRPr lang="en-US" altLang="zh-CN"/>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DE0ACA26-EDE1-4762-BE66-94A7EAAFB3D1}" type="datetime1">
              <a:rPr lang="zh-CN" altLang="en-US"/>
              <a:t>2023/9/7</a:t>
            </a:fld>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ltLang="zh-CN"/>
              <a:t>Lecture 1</a:t>
            </a:r>
          </a:p>
        </p:txBody>
      </p:sp>
      <p:sp>
        <p:nvSpPr>
          <p:cNvPr id="7" name="Rectangle 6"/>
          <p:cNvSpPr>
            <a:spLocks noGrp="1" noChangeArrowheads="1"/>
          </p:cNvSpPr>
          <p:nvPr>
            <p:ph type="sldNum" sz="quarter" idx="12"/>
          </p:nvPr>
        </p:nvSpPr>
        <p:spPr/>
        <p:txBody>
          <a:bodyPr/>
          <a:lstStyle>
            <a:lvl1pPr>
              <a:defRPr/>
            </a:lvl1pPr>
          </a:lstStyle>
          <a:p>
            <a:pPr>
              <a:defRPr/>
            </a:pPr>
            <a:fld id="{F6E461BE-3140-4BB3-A330-A3E92F9AD8B1}" type="slidenum">
              <a:rPr lang="en-US" altLang="zh-CN"/>
              <a:t>‹#›</a:t>
            </a:fld>
            <a:endParaRPr lang="en-US" altLang="zh-CN"/>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A4C41047-FBFB-4E30-BFC4-5930808DCF04}" type="datetime1">
              <a:rPr lang="zh-CN" altLang="en-US"/>
              <a:t>2023/9/7</a:t>
            </a:fld>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ltLang="zh-CN"/>
              <a:t>Lecture 1</a:t>
            </a:r>
          </a:p>
        </p:txBody>
      </p:sp>
      <p:sp>
        <p:nvSpPr>
          <p:cNvPr id="7" name="Rectangle 6"/>
          <p:cNvSpPr>
            <a:spLocks noGrp="1" noChangeArrowheads="1"/>
          </p:cNvSpPr>
          <p:nvPr>
            <p:ph type="sldNum" sz="quarter" idx="12"/>
          </p:nvPr>
        </p:nvSpPr>
        <p:spPr/>
        <p:txBody>
          <a:bodyPr/>
          <a:lstStyle>
            <a:lvl1pPr>
              <a:defRPr/>
            </a:lvl1pPr>
          </a:lstStyle>
          <a:p>
            <a:pPr>
              <a:defRPr/>
            </a:pPr>
            <a:fld id="{B2BCEF3C-935F-45BB-9C47-4C73976C44B3}" type="slidenum">
              <a:rPr lang="en-US" altLang="zh-CN"/>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0"/>
            <a:ext cx="8229600" cy="1080000"/>
          </a:xfrm>
        </p:spPr>
        <p:txBody>
          <a:bodyPr/>
          <a:lstStyle>
            <a:lvl1pPr algn="l">
              <a:defRPr>
                <a:solidFill>
                  <a:schemeClr val="bg1"/>
                </a:solidFill>
              </a:defRPr>
            </a:lvl1p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36CB035-BD05-4744-9343-3884CB81EC31}" type="datetimeFigureOut">
              <a:rPr lang="zh-CN" altLang="en-US" smtClean="0">
                <a:solidFill>
                  <a:prstClr val="black">
                    <a:tint val="75000"/>
                  </a:prstClr>
                </a:solidFill>
              </a:rPr>
              <a:t>2023/9/7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DE13E52-98D4-4D56-ABFC-FE1EB888D54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a:defRPr/>
            </a:lvl1pPr>
          </a:lstStyle>
          <a:p>
            <a:pPr>
              <a:defRPr/>
            </a:pPr>
            <a:fld id="{AA53EDD8-01BB-47F8-8E6D-2645728DF3F1}" type="datetime1">
              <a:rPr lang="zh-CN" altLang="en-US"/>
              <a:t>2023/9/7</a:t>
            </a:fld>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ltLang="zh-CN"/>
              <a:t>Lecture 1</a:t>
            </a:r>
          </a:p>
        </p:txBody>
      </p:sp>
      <p:sp>
        <p:nvSpPr>
          <p:cNvPr id="6" name="Rectangle 6"/>
          <p:cNvSpPr>
            <a:spLocks noGrp="1" noChangeArrowheads="1"/>
          </p:cNvSpPr>
          <p:nvPr>
            <p:ph type="sldNum" sz="quarter" idx="12"/>
          </p:nvPr>
        </p:nvSpPr>
        <p:spPr/>
        <p:txBody>
          <a:bodyPr/>
          <a:lstStyle>
            <a:lvl1pPr>
              <a:defRPr/>
            </a:lvl1pPr>
          </a:lstStyle>
          <a:p>
            <a:pPr>
              <a:defRPr/>
            </a:pPr>
            <a:fld id="{1AEF2E81-A0D5-41DE-88A7-2A2FFF4DBF77}" type="slidenum">
              <a:rPr lang="en-US" altLang="zh-CN"/>
              <a:t>‹#›</a:t>
            </a:fld>
            <a:endParaRPr lang="en-US" altLang="zh-CN"/>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08788" y="71438"/>
            <a:ext cx="2209800" cy="639127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79388" y="71438"/>
            <a:ext cx="6477000" cy="639127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a:defRPr/>
            </a:lvl1pPr>
          </a:lstStyle>
          <a:p>
            <a:pPr>
              <a:defRPr/>
            </a:pPr>
            <a:fld id="{DA7B442F-28AC-43F0-93B7-FE355784DBDB}" type="datetime1">
              <a:rPr lang="zh-CN" altLang="en-US"/>
              <a:t>2023/9/7</a:t>
            </a:fld>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ltLang="zh-CN"/>
              <a:t>Lecture 1</a:t>
            </a:r>
          </a:p>
        </p:txBody>
      </p:sp>
      <p:sp>
        <p:nvSpPr>
          <p:cNvPr id="6" name="Rectangle 6"/>
          <p:cNvSpPr>
            <a:spLocks noGrp="1" noChangeArrowheads="1"/>
          </p:cNvSpPr>
          <p:nvPr>
            <p:ph type="sldNum" sz="quarter" idx="12"/>
          </p:nvPr>
        </p:nvSpPr>
        <p:spPr/>
        <p:txBody>
          <a:bodyPr/>
          <a:lstStyle>
            <a:lvl1pPr>
              <a:defRPr/>
            </a:lvl1pPr>
          </a:lstStyle>
          <a:p>
            <a:pPr>
              <a:defRPr/>
            </a:pPr>
            <a:fld id="{9DB735D7-0ECB-4EE2-86E4-B3A13F216CB5}" type="slidenum">
              <a:rPr lang="en-US" altLang="zh-CN"/>
              <a:t>‹#›</a:t>
            </a:fld>
            <a:endParaRPr lang="en-US" altLang="zh-CN"/>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179388" y="71438"/>
            <a:ext cx="8839200" cy="765175"/>
          </a:xfrm>
        </p:spPr>
        <p:txBody>
          <a:bodyPr/>
          <a:lstStyle/>
          <a:p>
            <a:r>
              <a:rPr lang="zh-CN" altLang="en-US"/>
              <a:t>单击此处编辑母版标题样式</a:t>
            </a:r>
          </a:p>
        </p:txBody>
      </p:sp>
      <p:sp>
        <p:nvSpPr>
          <p:cNvPr id="3" name="文本占位符 2"/>
          <p:cNvSpPr>
            <a:spLocks noGrp="1"/>
          </p:cNvSpPr>
          <p:nvPr>
            <p:ph type="body" sz="half" idx="1"/>
          </p:nvPr>
        </p:nvSpPr>
        <p:spPr>
          <a:xfrm>
            <a:off x="179388" y="981075"/>
            <a:ext cx="4343400" cy="54816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75188" y="981075"/>
            <a:ext cx="4343400" cy="54816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p:txBody>
          <a:bodyPr/>
          <a:lstStyle>
            <a:lvl1pPr>
              <a:defRPr/>
            </a:lvl1pPr>
          </a:lstStyle>
          <a:p>
            <a:pPr>
              <a:defRPr/>
            </a:pPr>
            <a:fld id="{7707A132-778D-41EB-A2E6-EEFB736A1018}" type="datetime1">
              <a:rPr lang="zh-CN" altLang="en-US"/>
              <a:t>2023/9/7</a:t>
            </a:fld>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ltLang="zh-CN"/>
              <a:t>Lecture 1</a:t>
            </a:r>
          </a:p>
        </p:txBody>
      </p:sp>
      <p:sp>
        <p:nvSpPr>
          <p:cNvPr id="7" name="Rectangle 6"/>
          <p:cNvSpPr>
            <a:spLocks noGrp="1" noChangeArrowheads="1"/>
          </p:cNvSpPr>
          <p:nvPr>
            <p:ph type="sldNum" sz="quarter" idx="12"/>
          </p:nvPr>
        </p:nvSpPr>
        <p:spPr/>
        <p:txBody>
          <a:bodyPr/>
          <a:lstStyle>
            <a:lvl1pPr>
              <a:defRPr/>
            </a:lvl1pPr>
          </a:lstStyle>
          <a:p>
            <a:pPr>
              <a:defRPr/>
            </a:pPr>
            <a:fld id="{74D7858A-8586-41E6-A722-1234A2DFF6F8}" type="slidenum">
              <a:rPr lang="en-US" altLang="zh-CN"/>
              <a:t>‹#›</a:t>
            </a:fld>
            <a:endParaRPr lang="en-US" altLang="zh-CN"/>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4" name="Rectangle 10"/>
          <p:cNvSpPr>
            <a:spLocks noGrp="1" noChangeArrowheads="1"/>
          </p:cNvSpPr>
          <p:nvPr>
            <p:ph type="dt" sz="half" idx="10"/>
          </p:nvPr>
        </p:nvSpPr>
        <p:spPr>
          <a:xfrm>
            <a:off x="6848546" y="6462754"/>
            <a:ext cx="2133600" cy="365125"/>
          </a:xfrm>
        </p:spPr>
        <p:txBody>
          <a:bodyPr/>
          <a:lstStyle>
            <a:lvl1pPr algn="r">
              <a:defRPr/>
            </a:lvl1pPr>
          </a:lstStyle>
          <a:p>
            <a:pPr>
              <a:defRPr/>
            </a:pPr>
            <a:r>
              <a:rPr lang="de-DE" altLang="zh-CN">
                <a:solidFill>
                  <a:srgbClr val="000000"/>
                </a:solidFill>
              </a:rPr>
              <a:t>Page </a:t>
            </a:r>
            <a:fld id="{E6AC41E2-6E75-4510-A384-33CD3C7209CD}" type="slidenum">
              <a:rPr lang="de-DE" altLang="zh-CN" smtClean="0">
                <a:solidFill>
                  <a:srgbClr val="000000"/>
                </a:solidFill>
              </a:rPr>
              <a:t>‹#›</a:t>
            </a:fld>
            <a:endParaRPr lang="en-GB" altLang="zh-CN">
              <a:solidFill>
                <a:srgbClr val="000000"/>
              </a:solidFill>
            </a:endParaRPr>
          </a:p>
        </p:txBody>
      </p:sp>
      <p:sp>
        <p:nvSpPr>
          <p:cNvPr id="6" name="Rectangle 11"/>
          <p:cNvSpPr>
            <a:spLocks noChangeArrowheads="1"/>
          </p:cNvSpPr>
          <p:nvPr userDrawn="1"/>
        </p:nvSpPr>
        <p:spPr bwMode="auto">
          <a:xfrm>
            <a:off x="304800" y="76200"/>
            <a:ext cx="5410200" cy="914400"/>
          </a:xfrm>
          <a:prstGeom prst="rect">
            <a:avLst/>
          </a:prstGeom>
          <a:noFill/>
          <a:ln>
            <a:noFill/>
          </a:ln>
          <a:effectLst/>
        </p:spPr>
        <p:txBody>
          <a:bodyPr anchor="ctr"/>
          <a:lstStyle>
            <a:lvl1pPr>
              <a:spcBef>
                <a:spcPct val="0"/>
              </a:spcBef>
              <a:defRPr sz="2800" b="1">
                <a:solidFill>
                  <a:srgbClr val="003399"/>
                </a:solidFill>
                <a:latin typeface="Arial" panose="020B0604020202020204" pitchFamily="34" charset="0"/>
                <a:ea typeface="黑体" pitchFamily="2" charset="-122"/>
              </a:defRPr>
            </a:lvl1pPr>
            <a:lvl2pPr>
              <a:spcBef>
                <a:spcPct val="0"/>
              </a:spcBef>
              <a:defRPr sz="2800" b="1">
                <a:solidFill>
                  <a:srgbClr val="003399"/>
                </a:solidFill>
                <a:latin typeface="Arial" panose="020B0604020202020204" pitchFamily="34" charset="0"/>
                <a:ea typeface="黑体" pitchFamily="2" charset="-122"/>
              </a:defRPr>
            </a:lvl2pPr>
            <a:lvl3pPr>
              <a:spcBef>
                <a:spcPct val="0"/>
              </a:spcBef>
              <a:defRPr sz="2800" b="1">
                <a:solidFill>
                  <a:srgbClr val="003399"/>
                </a:solidFill>
                <a:latin typeface="Arial" panose="020B0604020202020204" pitchFamily="34" charset="0"/>
                <a:ea typeface="黑体" pitchFamily="2" charset="-122"/>
              </a:defRPr>
            </a:lvl3pPr>
            <a:lvl4pPr>
              <a:spcBef>
                <a:spcPct val="0"/>
              </a:spcBef>
              <a:defRPr sz="2800" b="1">
                <a:solidFill>
                  <a:srgbClr val="003399"/>
                </a:solidFill>
                <a:latin typeface="Arial" panose="020B0604020202020204" pitchFamily="34" charset="0"/>
                <a:ea typeface="黑体" pitchFamily="2" charset="-122"/>
              </a:defRPr>
            </a:lvl4pPr>
            <a:lvl5pPr>
              <a:spcBef>
                <a:spcPct val="0"/>
              </a:spcBef>
              <a:defRPr sz="2800" b="1">
                <a:solidFill>
                  <a:srgbClr val="003399"/>
                </a:solidFill>
                <a:latin typeface="Arial" panose="020B0604020202020204" pitchFamily="34" charset="0"/>
                <a:ea typeface="黑体" pitchFamily="2" charset="-122"/>
              </a:defRPr>
            </a:lvl5pPr>
            <a:lvl6pPr marL="457200" eaLnBrk="0" fontAlgn="base" hangingPunct="0">
              <a:spcBef>
                <a:spcPct val="0"/>
              </a:spcBef>
              <a:spcAft>
                <a:spcPct val="0"/>
              </a:spcAft>
              <a:defRPr sz="2800" b="1">
                <a:solidFill>
                  <a:srgbClr val="003399"/>
                </a:solidFill>
                <a:latin typeface="Arial" panose="020B0604020202020204" pitchFamily="34" charset="0"/>
                <a:ea typeface="黑体" pitchFamily="2" charset="-122"/>
              </a:defRPr>
            </a:lvl6pPr>
            <a:lvl7pPr marL="914400" eaLnBrk="0" fontAlgn="base" hangingPunct="0">
              <a:spcBef>
                <a:spcPct val="0"/>
              </a:spcBef>
              <a:spcAft>
                <a:spcPct val="0"/>
              </a:spcAft>
              <a:defRPr sz="2800" b="1">
                <a:solidFill>
                  <a:srgbClr val="003399"/>
                </a:solidFill>
                <a:latin typeface="Arial" panose="020B0604020202020204" pitchFamily="34" charset="0"/>
                <a:ea typeface="黑体" pitchFamily="2" charset="-122"/>
              </a:defRPr>
            </a:lvl7pPr>
            <a:lvl8pPr marL="1371600" eaLnBrk="0" fontAlgn="base" hangingPunct="0">
              <a:spcBef>
                <a:spcPct val="0"/>
              </a:spcBef>
              <a:spcAft>
                <a:spcPct val="0"/>
              </a:spcAft>
              <a:defRPr sz="2800" b="1">
                <a:solidFill>
                  <a:srgbClr val="003399"/>
                </a:solidFill>
                <a:latin typeface="Arial" panose="020B0604020202020204" pitchFamily="34" charset="0"/>
                <a:ea typeface="黑体" pitchFamily="2" charset="-122"/>
              </a:defRPr>
            </a:lvl8pPr>
            <a:lvl9pPr marL="1828800" eaLnBrk="0" fontAlgn="base" hangingPunct="0">
              <a:spcBef>
                <a:spcPct val="0"/>
              </a:spcBef>
              <a:spcAft>
                <a:spcPct val="0"/>
              </a:spcAft>
              <a:defRPr sz="2800" b="1">
                <a:solidFill>
                  <a:srgbClr val="003399"/>
                </a:solidFill>
                <a:latin typeface="Arial" panose="020B0604020202020204" pitchFamily="34" charset="0"/>
                <a:ea typeface="黑体" pitchFamily="2" charset="-122"/>
              </a:defRPr>
            </a:lvl9pPr>
          </a:lstStyle>
          <a:p>
            <a:pPr eaLnBrk="1" fontAlgn="auto" hangingPunct="1">
              <a:spcAft>
                <a:spcPts val="0"/>
              </a:spcAft>
              <a:defRPr/>
            </a:pPr>
            <a:endParaRPr lang="zh-CN" altLang="en-US" baseline="0"/>
          </a:p>
        </p:txBody>
      </p:sp>
      <p:sp>
        <p:nvSpPr>
          <p:cNvPr id="7" name="Rectangle 9"/>
          <p:cNvSpPr>
            <a:spLocks noGrp="1" noChangeArrowheads="1"/>
          </p:cNvSpPr>
          <p:nvPr>
            <p:ph type="title"/>
          </p:nvPr>
        </p:nvSpPr>
        <p:spPr bwMode="auto">
          <a:xfrm>
            <a:off x="107950" y="148307"/>
            <a:ext cx="8928100" cy="760413"/>
          </a:xfrm>
          <a:prstGeom prst="rect">
            <a:avLst/>
          </a:prstGeom>
          <a:noFill/>
          <a:ln w="9525">
            <a:noFill/>
            <a:miter lim="800000"/>
          </a:ln>
        </p:spPr>
        <p:txBody>
          <a:bodyPr vert="horz" wrap="square" lIns="91440" tIns="45720" rIns="91440" bIns="45720" numCol="1" anchor="ctr" anchorCtr="0" compatLnSpc="1">
            <a:normAutofit/>
          </a:bodyPr>
          <a:lstStyle>
            <a:lvl1pPr algn="l">
              <a:defRPr sz="2800" b="1">
                <a:solidFill>
                  <a:schemeClr val="bg1"/>
                </a:solidFill>
                <a:latin typeface="微软雅黑" panose="020B0503020204020204" pitchFamily="34" charset="-122"/>
                <a:ea typeface="微软雅黑" panose="020B0503020204020204" pitchFamily="34" charset="-122"/>
              </a:defRPr>
            </a:lvl1pPr>
          </a:lstStyle>
          <a:p>
            <a:pPr lvl="0"/>
            <a:r>
              <a:rPr lang="zh-CN" altLang="en-US" dirty="0"/>
              <a:t>单击此处编辑母版标题样式</a:t>
            </a:r>
          </a:p>
        </p:txBody>
      </p:sp>
      <p:sp>
        <p:nvSpPr>
          <p:cNvPr id="8" name="Line 8"/>
          <p:cNvSpPr>
            <a:spLocks noChangeShapeType="1"/>
          </p:cNvSpPr>
          <p:nvPr userDrawn="1"/>
        </p:nvSpPr>
        <p:spPr bwMode="auto">
          <a:xfrm>
            <a:off x="0" y="980728"/>
            <a:ext cx="9144000" cy="1"/>
          </a:xfrm>
          <a:prstGeom prst="line">
            <a:avLst/>
          </a:prstGeom>
          <a:noFill/>
          <a:ln w="47625" cmpd="thinThick">
            <a:solidFill>
              <a:schemeClr val="bg1"/>
            </a:solidFill>
            <a:round/>
            <a:headEnd type="none" w="sm" len="sm"/>
            <a:tailEnd type="none" w="sm" len="sm"/>
          </a:ln>
        </p:spPr>
        <p:txBody>
          <a:bodyPr wrap="none" anchor="ctr"/>
          <a:lstStyle/>
          <a:p>
            <a:pPr eaLnBrk="1" fontAlgn="auto" hangingPunct="1">
              <a:spcBef>
                <a:spcPts val="0"/>
              </a:spcBef>
              <a:spcAft>
                <a:spcPts val="0"/>
              </a:spcAft>
            </a:pPr>
            <a:endParaRPr lang="zh-CN" altLang="en-US" baseline="0">
              <a:solidFill>
                <a:srgbClr val="000000"/>
              </a:solidFill>
              <a:latin typeface="Arial" panose="020B0604020202020204"/>
              <a:ea typeface="黑体"/>
            </a:endParaRPr>
          </a:p>
        </p:txBody>
      </p:sp>
      <p:sp>
        <p:nvSpPr>
          <p:cNvPr id="9" name="Rectangle 3"/>
          <p:cNvSpPr>
            <a:spLocks noGrp="1" noChangeArrowheads="1"/>
          </p:cNvSpPr>
          <p:nvPr>
            <p:ph idx="1"/>
          </p:nvPr>
        </p:nvSpPr>
        <p:spPr bwMode="auto">
          <a:xfrm>
            <a:off x="107504" y="1148565"/>
            <a:ext cx="8874642" cy="5256237"/>
          </a:xfrm>
          <a:prstGeom prst="rect">
            <a:avLst/>
          </a:prstGeom>
          <a:noFill/>
          <a:ln w="9525">
            <a:noFill/>
            <a:miter lim="800000"/>
          </a:ln>
        </p:spPr>
        <p:txBody>
          <a:bodyPr vert="horz" wrap="square" lIns="91440" tIns="45720" rIns="91440" bIns="45720" numCol="1" anchor="t" anchorCtr="0" compatLnSpc="1"/>
          <a:lstStyle>
            <a:lvl1pPr marL="285750" indent="-285750" algn="just">
              <a:buFont typeface="Wingdings" panose="05000000000000000000" pitchFamily="2" charset="2"/>
              <a:buChar char="n"/>
              <a:defRPr sz="2400" b="1">
                <a:latin typeface="微软雅黑" panose="020B0503020204020204" pitchFamily="34" charset="-122"/>
                <a:ea typeface="微软雅黑" panose="020B0503020204020204" pitchFamily="34" charset="-122"/>
              </a:defRPr>
            </a:lvl1pPr>
            <a:lvl2pPr marL="742950" indent="-285750" algn="just">
              <a:buFont typeface="Wingdings" panose="05000000000000000000" pitchFamily="2" charset="2"/>
              <a:buChar char="l"/>
              <a:defRPr sz="2000" b="1">
                <a:latin typeface="Arial" panose="020B0604020202020204" pitchFamily="34" charset="0"/>
                <a:ea typeface="楷体" panose="02010609060101010101" pitchFamily="49" charset="-122"/>
                <a:cs typeface="Arial" panose="020B0604020202020204" pitchFamily="34" charset="0"/>
              </a:defRPr>
            </a:lvl2pPr>
            <a:lvl3pPr marL="1200150" indent="-285750" algn="just">
              <a:buFont typeface="Wingdings" panose="05000000000000000000" pitchFamily="2" charset="2"/>
              <a:buChar char="p"/>
              <a:defRPr sz="1800" b="1">
                <a:latin typeface="仿宋" panose="02010609060101010101" pitchFamily="49" charset="-122"/>
                <a:ea typeface="仿宋" panose="02010609060101010101" pitchFamily="49" charset="-122"/>
              </a:defRPr>
            </a:lvl3pPr>
            <a:lvl4pPr marL="1657350" indent="-285750" algn="just">
              <a:buSzPct val="70000"/>
              <a:buFontTx/>
              <a:buChar char="○"/>
              <a:defRPr sz="1600" b="1">
                <a:latin typeface="黑体" pitchFamily="2" charset="-122"/>
                <a:ea typeface="黑体" pitchFamily="2" charset="-122"/>
              </a:defRPr>
            </a:lvl4pPr>
            <a:lvl5pPr marL="1828800" indent="0">
              <a:buFont typeface="Arial" panose="020B0604020202020204" pitchFamily="34" charset="0"/>
              <a:buNone/>
              <a:defRPr sz="1600" b="1">
                <a:latin typeface="黑体" pitchFamily="2" charset="-122"/>
                <a:ea typeface="黑体" pitchFamily="2"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内容占位符 2"/>
          <p:cNvSpPr>
            <a:spLocks noGrp="1"/>
          </p:cNvSpPr>
          <p:nvPr>
            <p:ph idx="1"/>
          </p:nvPr>
        </p:nvSpPr>
        <p:spPr/>
        <p:txBody>
          <a:bodyPr/>
          <a:lstStyle>
            <a:lvl1pPr>
              <a:spcBef>
                <a:spcPts val="600"/>
              </a:spcBef>
              <a:defRPr>
                <a:latin typeface="微软雅黑" panose="020B0503020204020204" pitchFamily="34" charset="-122"/>
                <a:ea typeface="微软雅黑" panose="020B0503020204020204" pitchFamily="34" charset="-122"/>
              </a:defRPr>
            </a:lvl1pPr>
            <a:lvl2pPr>
              <a:spcBef>
                <a:spcPts val="0"/>
              </a:spcBef>
              <a:defRPr sz="2000" b="1">
                <a:latin typeface="Courier"/>
                <a:ea typeface="仿宋" panose="02010609060101010101" pitchFamily="49" charset="-122"/>
              </a:defRPr>
            </a:lvl2pPr>
            <a:lvl3pPr>
              <a:spcBef>
                <a:spcPts val="0"/>
              </a:spcBef>
              <a:defRPr sz="1800" b="1">
                <a:latin typeface="Corbel" panose="020B0503020204020204" pitchFamily="34" charset="0"/>
                <a:ea typeface="楷体" panose="02010609060101010101" pitchFamily="49" charset="-122"/>
              </a:defRPr>
            </a:lvl3pPr>
            <a:lvl4pPr>
              <a:spcBef>
                <a:spcPts val="0"/>
              </a:spcBef>
              <a:defRPr>
                <a:latin typeface="Courier"/>
                <a:ea typeface="黑体" pitchFamily="2" charset="-122"/>
              </a:defRPr>
            </a:lvl4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3"/>
            <a:endParaRPr lang="zh-CN" altLang="en-US" dirty="0"/>
          </a:p>
        </p:txBody>
      </p:sp>
      <p:sp>
        <p:nvSpPr>
          <p:cNvPr id="4" name="Rectangle 4"/>
          <p:cNvSpPr>
            <a:spLocks noGrp="1" noChangeArrowheads="1"/>
          </p:cNvSpPr>
          <p:nvPr>
            <p:ph type="dt" sz="half" idx="10"/>
          </p:nvPr>
        </p:nvSpPr>
        <p:spPr>
          <a:xfrm>
            <a:off x="179512" y="6537325"/>
            <a:ext cx="2286000" cy="244475"/>
          </a:xfrm>
          <a:prstGeom prst="rect">
            <a:avLst/>
          </a:prstGeom>
        </p:spPr>
        <p:txBody>
          <a:bodyPr/>
          <a:lstStyle>
            <a:lvl1pPr>
              <a:defRPr/>
            </a:lvl1pPr>
          </a:lstStyle>
          <a:p>
            <a:pPr>
              <a:defRPr/>
            </a:pPr>
            <a:fld id="{FAF88401-22E9-4153-B0F5-3C3505E5B3D2}" type="datetime1">
              <a:rPr lang="zh-CN" altLang="en-US"/>
              <a:t>2023/9/7</a:t>
            </a:fld>
            <a:endParaRPr lang="en-US"/>
          </a:p>
        </p:txBody>
      </p:sp>
      <p:sp>
        <p:nvSpPr>
          <p:cNvPr id="6" name="Rectangle 6"/>
          <p:cNvSpPr>
            <a:spLocks noGrp="1" noChangeArrowheads="1"/>
          </p:cNvSpPr>
          <p:nvPr>
            <p:ph type="sldNum" sz="quarter" idx="12"/>
          </p:nvPr>
        </p:nvSpPr>
        <p:spPr>
          <a:xfrm>
            <a:off x="6293296" y="6537325"/>
            <a:ext cx="2743200" cy="244475"/>
          </a:xfrm>
          <a:prstGeom prst="rect">
            <a:avLst/>
          </a:prstGeom>
        </p:spPr>
        <p:txBody>
          <a:bodyPr/>
          <a:lstStyle>
            <a:lvl1pPr>
              <a:defRPr/>
            </a:lvl1pPr>
          </a:lstStyle>
          <a:p>
            <a:pPr>
              <a:defRPr/>
            </a:pPr>
            <a:fld id="{283AA37B-31F2-46EE-90A4-68D9AA6A4383}" type="slidenum">
              <a:rPr lang="en-US" altLang="zh-CN"/>
              <a:t>‹#›</a:t>
            </a:fld>
            <a:endParaRPr lang="en-US" altLang="zh-CN"/>
          </a:p>
        </p:txBody>
      </p:sp>
      <p:sp>
        <p:nvSpPr>
          <p:cNvPr id="8" name="Rectangle 5"/>
          <p:cNvSpPr>
            <a:spLocks noGrp="1" noChangeArrowheads="1"/>
          </p:cNvSpPr>
          <p:nvPr>
            <p:ph type="ftr" sz="quarter" idx="3"/>
          </p:nvPr>
        </p:nvSpPr>
        <p:spPr bwMode="auto">
          <a:xfrm>
            <a:off x="2771800" y="6553200"/>
            <a:ext cx="3200400" cy="22860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baseline="0"/>
            </a:lvl1pPr>
          </a:lstStyle>
          <a:p>
            <a:pPr>
              <a:defRPr/>
            </a:pPr>
            <a:r>
              <a:rPr lang="en-US" altLang="zh-CN" dirty="0"/>
              <a:t>Hong An @CS of USTC</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xfrm>
            <a:off x="381000" y="6537325"/>
            <a:ext cx="2286000" cy="244475"/>
          </a:xfrm>
          <a:prstGeom prst="rect">
            <a:avLst/>
          </a:prstGeom>
        </p:spPr>
        <p:txBody>
          <a:bodyPr/>
          <a:lstStyle>
            <a:lvl1pPr>
              <a:defRPr/>
            </a:lvl1pPr>
          </a:lstStyle>
          <a:p>
            <a:pPr>
              <a:defRPr/>
            </a:pPr>
            <a:fld id="{1E8FBBF7-0857-4E0C-8BA6-6E15C623885C}" type="datetime1">
              <a:rPr lang="zh-CN" altLang="en-US"/>
              <a:t>2023/9/7</a:t>
            </a:fld>
            <a:endParaRPr lang="en-US"/>
          </a:p>
        </p:txBody>
      </p:sp>
      <p:sp>
        <p:nvSpPr>
          <p:cNvPr id="6" name="Rectangle 6"/>
          <p:cNvSpPr>
            <a:spLocks noGrp="1" noChangeArrowheads="1"/>
          </p:cNvSpPr>
          <p:nvPr>
            <p:ph type="sldNum" sz="quarter" idx="12"/>
          </p:nvPr>
        </p:nvSpPr>
        <p:spPr>
          <a:xfrm>
            <a:off x="6096000" y="6537325"/>
            <a:ext cx="2743200" cy="244475"/>
          </a:xfrm>
          <a:prstGeom prst="rect">
            <a:avLst/>
          </a:prstGeom>
        </p:spPr>
        <p:txBody>
          <a:bodyPr/>
          <a:lstStyle>
            <a:lvl1pPr>
              <a:defRPr/>
            </a:lvl1pPr>
          </a:lstStyle>
          <a:p>
            <a:pPr>
              <a:defRPr/>
            </a:pPr>
            <a:fld id="{39C0A3BD-B17F-41BC-AD2B-B1F4D871CDAD}" type="slidenum">
              <a:rPr lang="en-US" altLang="zh-CN"/>
              <a:t>‹#›</a:t>
            </a:fld>
            <a:endParaRPr lang="en-US" altLang="zh-CN"/>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xfrm>
            <a:off x="381000" y="6537325"/>
            <a:ext cx="2286000" cy="244475"/>
          </a:xfrm>
          <a:prstGeom prst="rect">
            <a:avLst/>
          </a:prstGeom>
        </p:spPr>
        <p:txBody>
          <a:bodyPr/>
          <a:lstStyle>
            <a:lvl1pPr>
              <a:defRPr/>
            </a:lvl1pPr>
          </a:lstStyle>
          <a:p>
            <a:pPr>
              <a:defRPr/>
            </a:pPr>
            <a:fld id="{531CAC6C-B0AD-4F0E-9446-33370F30D5FC}" type="datetime1">
              <a:rPr lang="zh-CN" altLang="en-US"/>
              <a:t>2023/9/7</a:t>
            </a:fld>
            <a:endParaRPr lang="en-US"/>
          </a:p>
        </p:txBody>
      </p:sp>
      <p:sp>
        <p:nvSpPr>
          <p:cNvPr id="5" name="Rectangle 5"/>
          <p:cNvSpPr>
            <a:spLocks noGrp="1" noChangeArrowheads="1"/>
          </p:cNvSpPr>
          <p:nvPr>
            <p:ph type="ftr" sz="quarter" idx="11"/>
          </p:nvPr>
        </p:nvSpPr>
        <p:spPr>
          <a:xfrm>
            <a:off x="2819400" y="6553200"/>
            <a:ext cx="3200400" cy="228600"/>
          </a:xfrm>
          <a:prstGeom prst="rect">
            <a:avLst/>
          </a:prstGeom>
        </p:spPr>
        <p:txBody>
          <a:bodyPr/>
          <a:lstStyle>
            <a:lvl1pPr>
              <a:defRPr/>
            </a:lvl1pPr>
          </a:lstStyle>
          <a:p>
            <a:pPr>
              <a:defRPr/>
            </a:pPr>
            <a:r>
              <a:rPr lang="en-US" altLang="zh-CN"/>
              <a:t>Lecture 1</a:t>
            </a:r>
          </a:p>
        </p:txBody>
      </p:sp>
      <p:sp>
        <p:nvSpPr>
          <p:cNvPr id="6" name="Rectangle 6"/>
          <p:cNvSpPr>
            <a:spLocks noGrp="1" noChangeArrowheads="1"/>
          </p:cNvSpPr>
          <p:nvPr>
            <p:ph type="sldNum" sz="quarter" idx="12"/>
          </p:nvPr>
        </p:nvSpPr>
        <p:spPr>
          <a:xfrm>
            <a:off x="6096000" y="6537325"/>
            <a:ext cx="2743200" cy="244475"/>
          </a:xfrm>
          <a:prstGeom prst="rect">
            <a:avLst/>
          </a:prstGeom>
        </p:spPr>
        <p:txBody>
          <a:bodyPr/>
          <a:lstStyle>
            <a:lvl1pPr>
              <a:defRPr/>
            </a:lvl1pPr>
          </a:lstStyle>
          <a:p>
            <a:pPr>
              <a:defRPr/>
            </a:pPr>
            <a:fld id="{A40A47DD-4F3B-4B0E-A7D4-817BFF4C49EB}" type="slidenum">
              <a:rPr lang="en-US" altLang="zh-CN"/>
              <a:t>‹#›</a:t>
            </a:fld>
            <a:endParaRPr lang="en-US" altLang="zh-C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79388" y="981075"/>
            <a:ext cx="4343400" cy="5481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75188" y="981075"/>
            <a:ext cx="4343400" cy="5481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xfrm>
            <a:off x="381000" y="6537325"/>
            <a:ext cx="2286000" cy="244475"/>
          </a:xfrm>
          <a:prstGeom prst="rect">
            <a:avLst/>
          </a:prstGeom>
        </p:spPr>
        <p:txBody>
          <a:bodyPr/>
          <a:lstStyle>
            <a:lvl1pPr>
              <a:defRPr/>
            </a:lvl1pPr>
          </a:lstStyle>
          <a:p>
            <a:pPr>
              <a:defRPr/>
            </a:pPr>
            <a:fld id="{3B983934-C491-42A4-BFD4-814AB71EDDF7}" type="datetime1">
              <a:rPr lang="zh-CN" altLang="en-US"/>
              <a:t>2023/9/7</a:t>
            </a:fld>
            <a:endParaRPr lang="en-US"/>
          </a:p>
        </p:txBody>
      </p:sp>
      <p:sp>
        <p:nvSpPr>
          <p:cNvPr id="6" name="Rectangle 5"/>
          <p:cNvSpPr>
            <a:spLocks noGrp="1" noChangeArrowheads="1"/>
          </p:cNvSpPr>
          <p:nvPr>
            <p:ph type="ftr" sz="quarter" idx="11"/>
          </p:nvPr>
        </p:nvSpPr>
        <p:spPr>
          <a:xfrm>
            <a:off x="2819400" y="6553200"/>
            <a:ext cx="3200400" cy="228600"/>
          </a:xfrm>
          <a:prstGeom prst="rect">
            <a:avLst/>
          </a:prstGeom>
        </p:spPr>
        <p:txBody>
          <a:bodyPr/>
          <a:lstStyle>
            <a:lvl1pPr>
              <a:defRPr/>
            </a:lvl1pPr>
          </a:lstStyle>
          <a:p>
            <a:pPr>
              <a:defRPr/>
            </a:pPr>
            <a:r>
              <a:rPr lang="en-US" altLang="zh-CN"/>
              <a:t>Lecture 1</a:t>
            </a:r>
          </a:p>
        </p:txBody>
      </p:sp>
      <p:sp>
        <p:nvSpPr>
          <p:cNvPr id="7" name="Rectangle 6"/>
          <p:cNvSpPr>
            <a:spLocks noGrp="1" noChangeArrowheads="1"/>
          </p:cNvSpPr>
          <p:nvPr>
            <p:ph type="sldNum" sz="quarter" idx="12"/>
          </p:nvPr>
        </p:nvSpPr>
        <p:spPr>
          <a:xfrm>
            <a:off x="6096000" y="6537325"/>
            <a:ext cx="2743200" cy="244475"/>
          </a:xfrm>
          <a:prstGeom prst="rect">
            <a:avLst/>
          </a:prstGeom>
        </p:spPr>
        <p:txBody>
          <a:bodyPr/>
          <a:lstStyle>
            <a:lvl1pPr>
              <a:defRPr/>
            </a:lvl1pPr>
          </a:lstStyle>
          <a:p>
            <a:pPr>
              <a:defRPr/>
            </a:pPr>
            <a:fld id="{10D012B7-EEC4-4D8F-A0AE-0D024276F354}" type="slidenum">
              <a:rPr lang="en-US" altLang="zh-CN"/>
              <a:t>‹#›</a:t>
            </a:fld>
            <a:endParaRPr lang="en-US" altLang="zh-CN"/>
          </a:p>
        </p:txBody>
      </p:sp>
      <p:pic>
        <p:nvPicPr>
          <p:cNvPr id="8" name="图片 7"/>
          <p:cNvPicPr>
            <a:picLocks noChangeAspect="1"/>
          </p:cNvPicPr>
          <p:nvPr userDrawn="1"/>
        </p:nvPicPr>
        <p:blipFill>
          <a:blip r:embed="rId2"/>
          <a:stretch>
            <a:fillRect/>
          </a:stretch>
        </p:blipFill>
        <p:spPr>
          <a:xfrm>
            <a:off x="7799777" y="71438"/>
            <a:ext cx="1247775" cy="819150"/>
          </a:xfrm>
          <a:prstGeom prst="rect">
            <a:avLst/>
          </a:pr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xfrm>
            <a:off x="381000" y="6537325"/>
            <a:ext cx="2286000" cy="244475"/>
          </a:xfrm>
          <a:prstGeom prst="rect">
            <a:avLst/>
          </a:prstGeom>
        </p:spPr>
        <p:txBody>
          <a:bodyPr/>
          <a:lstStyle>
            <a:lvl1pPr>
              <a:defRPr/>
            </a:lvl1pPr>
          </a:lstStyle>
          <a:p>
            <a:pPr>
              <a:defRPr/>
            </a:pPr>
            <a:fld id="{F729AC0E-F239-4395-A14B-CA68D9010451}" type="datetime1">
              <a:rPr lang="zh-CN" altLang="en-US"/>
              <a:t>2023/9/7</a:t>
            </a:fld>
            <a:endParaRPr lang="en-US"/>
          </a:p>
        </p:txBody>
      </p:sp>
      <p:sp>
        <p:nvSpPr>
          <p:cNvPr id="8" name="Rectangle 5"/>
          <p:cNvSpPr>
            <a:spLocks noGrp="1" noChangeArrowheads="1"/>
          </p:cNvSpPr>
          <p:nvPr>
            <p:ph type="ftr" sz="quarter" idx="11"/>
          </p:nvPr>
        </p:nvSpPr>
        <p:spPr>
          <a:xfrm>
            <a:off x="2819400" y="6553200"/>
            <a:ext cx="3200400" cy="228600"/>
          </a:xfrm>
          <a:prstGeom prst="rect">
            <a:avLst/>
          </a:prstGeom>
        </p:spPr>
        <p:txBody>
          <a:bodyPr/>
          <a:lstStyle>
            <a:lvl1pPr>
              <a:defRPr/>
            </a:lvl1pPr>
          </a:lstStyle>
          <a:p>
            <a:pPr>
              <a:defRPr/>
            </a:pPr>
            <a:r>
              <a:rPr lang="en-US" altLang="zh-CN"/>
              <a:t>Lecture 1</a:t>
            </a:r>
          </a:p>
        </p:txBody>
      </p:sp>
      <p:sp>
        <p:nvSpPr>
          <p:cNvPr id="9" name="Rectangle 6"/>
          <p:cNvSpPr>
            <a:spLocks noGrp="1" noChangeArrowheads="1"/>
          </p:cNvSpPr>
          <p:nvPr>
            <p:ph type="sldNum" sz="quarter" idx="12"/>
          </p:nvPr>
        </p:nvSpPr>
        <p:spPr>
          <a:xfrm>
            <a:off x="6096000" y="6537325"/>
            <a:ext cx="2743200" cy="244475"/>
          </a:xfrm>
          <a:prstGeom prst="rect">
            <a:avLst/>
          </a:prstGeom>
        </p:spPr>
        <p:txBody>
          <a:bodyPr/>
          <a:lstStyle>
            <a:lvl1pPr>
              <a:defRPr/>
            </a:lvl1pPr>
          </a:lstStyle>
          <a:p>
            <a:pPr>
              <a:defRPr/>
            </a:pPr>
            <a:fld id="{3BEE5A60-ACBF-4E9D-8250-BA2475CAEA54}" type="slidenum">
              <a:rPr lang="en-US" altLang="zh-CN"/>
              <a:t>‹#›</a:t>
            </a:fld>
            <a:endParaRPr lang="en-US" altLang="zh-C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xfrm>
            <a:off x="381000" y="6537325"/>
            <a:ext cx="2286000" cy="244475"/>
          </a:xfrm>
          <a:prstGeom prst="rect">
            <a:avLst/>
          </a:prstGeom>
        </p:spPr>
        <p:txBody>
          <a:bodyPr/>
          <a:lstStyle>
            <a:lvl1pPr>
              <a:defRPr/>
            </a:lvl1pPr>
          </a:lstStyle>
          <a:p>
            <a:pPr>
              <a:defRPr/>
            </a:pPr>
            <a:fld id="{ABF7D333-2B55-4460-872C-65971AEBE282}" type="datetime1">
              <a:rPr lang="zh-CN" altLang="en-US"/>
              <a:t>2023/9/7</a:t>
            </a:fld>
            <a:endParaRPr lang="en-US"/>
          </a:p>
        </p:txBody>
      </p:sp>
      <p:sp>
        <p:nvSpPr>
          <p:cNvPr id="4" name="Rectangle 5"/>
          <p:cNvSpPr>
            <a:spLocks noGrp="1" noChangeArrowheads="1"/>
          </p:cNvSpPr>
          <p:nvPr>
            <p:ph type="ftr" sz="quarter" idx="11"/>
          </p:nvPr>
        </p:nvSpPr>
        <p:spPr>
          <a:xfrm>
            <a:off x="2819400" y="6553200"/>
            <a:ext cx="3200400" cy="228600"/>
          </a:xfrm>
          <a:prstGeom prst="rect">
            <a:avLst/>
          </a:prstGeom>
        </p:spPr>
        <p:txBody>
          <a:bodyPr/>
          <a:lstStyle>
            <a:lvl1pPr>
              <a:defRPr/>
            </a:lvl1pPr>
          </a:lstStyle>
          <a:p>
            <a:pPr>
              <a:defRPr/>
            </a:pPr>
            <a:r>
              <a:rPr lang="en-US" altLang="zh-CN"/>
              <a:t>Lecture 1</a:t>
            </a:r>
          </a:p>
        </p:txBody>
      </p:sp>
      <p:sp>
        <p:nvSpPr>
          <p:cNvPr id="5" name="Rectangle 6"/>
          <p:cNvSpPr>
            <a:spLocks noGrp="1" noChangeArrowheads="1"/>
          </p:cNvSpPr>
          <p:nvPr>
            <p:ph type="sldNum" sz="quarter" idx="12"/>
          </p:nvPr>
        </p:nvSpPr>
        <p:spPr>
          <a:xfrm>
            <a:off x="6096000" y="6537325"/>
            <a:ext cx="2743200" cy="244475"/>
          </a:xfrm>
          <a:prstGeom prst="rect">
            <a:avLst/>
          </a:prstGeom>
        </p:spPr>
        <p:txBody>
          <a:bodyPr/>
          <a:lstStyle>
            <a:lvl1pPr>
              <a:defRPr/>
            </a:lvl1pPr>
          </a:lstStyle>
          <a:p>
            <a:pPr>
              <a:defRPr/>
            </a:pPr>
            <a:fld id="{D3C155E1-15C7-4BC0-8F47-E13BA6600D3E}" type="slidenum">
              <a:rPr lang="en-US" altLang="zh-CN"/>
              <a:t>‹#›</a:t>
            </a:fld>
            <a:endParaRPr lang="en-US" altLang="zh-CN"/>
          </a:p>
        </p:txBody>
      </p:sp>
      <p:pic>
        <p:nvPicPr>
          <p:cNvPr id="6" name="图片 5"/>
          <p:cNvPicPr>
            <a:picLocks noChangeAspect="1"/>
          </p:cNvPicPr>
          <p:nvPr userDrawn="1"/>
        </p:nvPicPr>
        <p:blipFill>
          <a:blip r:embed="rId2"/>
          <a:stretch>
            <a:fillRect/>
          </a:stretch>
        </p:blipFill>
        <p:spPr>
          <a:xfrm>
            <a:off x="7799777" y="71438"/>
            <a:ext cx="1247775" cy="81915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0"/>
            <a:ext cx="8229600" cy="1080000"/>
          </a:xfrm>
        </p:spPr>
        <p:txBody>
          <a:bodyPr/>
          <a:lstStyle>
            <a:lvl1pPr algn="l">
              <a:defRPr>
                <a:solidFill>
                  <a:schemeClr val="bg1"/>
                </a:solidFill>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36CB035-BD05-4744-9343-3884CB81EC31}" type="datetimeFigureOut">
              <a:rPr lang="zh-CN" altLang="en-US" smtClean="0">
                <a:solidFill>
                  <a:prstClr val="black">
                    <a:tint val="75000"/>
                  </a:prstClr>
                </a:solidFill>
              </a:rPr>
              <a:t>2023/9/7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CDE13E52-98D4-4D56-ABFC-FE1EB888D54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381000" y="6537325"/>
            <a:ext cx="2286000" cy="244475"/>
          </a:xfrm>
          <a:prstGeom prst="rect">
            <a:avLst/>
          </a:prstGeom>
        </p:spPr>
        <p:txBody>
          <a:bodyPr/>
          <a:lstStyle>
            <a:lvl1pPr>
              <a:defRPr/>
            </a:lvl1pPr>
          </a:lstStyle>
          <a:p>
            <a:pPr>
              <a:defRPr/>
            </a:pPr>
            <a:fld id="{2C9A0602-4C1E-4AA8-8FA1-77F1FDCED5FC}" type="datetime1">
              <a:rPr lang="zh-CN" altLang="en-US"/>
              <a:t>2023/9/7</a:t>
            </a:fld>
            <a:endParaRPr lang="en-US"/>
          </a:p>
        </p:txBody>
      </p:sp>
      <p:sp>
        <p:nvSpPr>
          <p:cNvPr id="3" name="Rectangle 5"/>
          <p:cNvSpPr>
            <a:spLocks noGrp="1" noChangeArrowheads="1"/>
          </p:cNvSpPr>
          <p:nvPr>
            <p:ph type="ftr" sz="quarter" idx="11"/>
          </p:nvPr>
        </p:nvSpPr>
        <p:spPr>
          <a:xfrm>
            <a:off x="2819400" y="6553200"/>
            <a:ext cx="3200400" cy="228600"/>
          </a:xfrm>
          <a:prstGeom prst="rect">
            <a:avLst/>
          </a:prstGeom>
        </p:spPr>
        <p:txBody>
          <a:bodyPr/>
          <a:lstStyle>
            <a:lvl1pPr>
              <a:defRPr/>
            </a:lvl1pPr>
          </a:lstStyle>
          <a:p>
            <a:pPr>
              <a:defRPr/>
            </a:pPr>
            <a:r>
              <a:rPr lang="en-US" altLang="zh-CN"/>
              <a:t>Lecture 1</a:t>
            </a:r>
          </a:p>
        </p:txBody>
      </p:sp>
      <p:sp>
        <p:nvSpPr>
          <p:cNvPr id="4" name="Rectangle 6"/>
          <p:cNvSpPr>
            <a:spLocks noGrp="1" noChangeArrowheads="1"/>
          </p:cNvSpPr>
          <p:nvPr>
            <p:ph type="sldNum" sz="quarter" idx="12"/>
          </p:nvPr>
        </p:nvSpPr>
        <p:spPr>
          <a:xfrm>
            <a:off x="6096000" y="6537325"/>
            <a:ext cx="2743200" cy="244475"/>
          </a:xfrm>
          <a:prstGeom prst="rect">
            <a:avLst/>
          </a:prstGeom>
        </p:spPr>
        <p:txBody>
          <a:bodyPr/>
          <a:lstStyle>
            <a:lvl1pPr>
              <a:defRPr/>
            </a:lvl1pPr>
          </a:lstStyle>
          <a:p>
            <a:pPr>
              <a:defRPr/>
            </a:pPr>
            <a:fld id="{50FBD95A-F8D2-4488-8611-E7B836139D3B}" type="slidenum">
              <a:rPr lang="en-US" altLang="zh-CN"/>
              <a:t>‹#›</a:t>
            </a:fld>
            <a:endParaRPr lang="en-US" altLang="zh-CN"/>
          </a:p>
        </p:txBody>
      </p:sp>
      <p:sp>
        <p:nvSpPr>
          <p:cNvPr id="5" name="标题 1"/>
          <p:cNvSpPr>
            <a:spLocks noGrp="1"/>
          </p:cNvSpPr>
          <p:nvPr>
            <p:ph type="title"/>
          </p:nvPr>
        </p:nvSpPr>
        <p:spPr>
          <a:xfrm>
            <a:off x="179388" y="71438"/>
            <a:ext cx="8839200" cy="765175"/>
          </a:xfrm>
        </p:spPr>
        <p:txBody>
          <a:bodyPr/>
          <a:lstStyle>
            <a:lvl1pPr>
              <a:defRPr b="1">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xfrm>
            <a:off x="381000" y="6537325"/>
            <a:ext cx="2286000" cy="244475"/>
          </a:xfrm>
          <a:prstGeom prst="rect">
            <a:avLst/>
          </a:prstGeom>
        </p:spPr>
        <p:txBody>
          <a:bodyPr/>
          <a:lstStyle>
            <a:lvl1pPr>
              <a:defRPr/>
            </a:lvl1pPr>
          </a:lstStyle>
          <a:p>
            <a:pPr>
              <a:defRPr/>
            </a:pPr>
            <a:fld id="{DE0ACA26-EDE1-4762-BE66-94A7EAAFB3D1}" type="datetime1">
              <a:rPr lang="zh-CN" altLang="en-US"/>
              <a:t>2023/9/7</a:t>
            </a:fld>
            <a:endParaRPr lang="en-US"/>
          </a:p>
        </p:txBody>
      </p:sp>
      <p:sp>
        <p:nvSpPr>
          <p:cNvPr id="6" name="Rectangle 5"/>
          <p:cNvSpPr>
            <a:spLocks noGrp="1" noChangeArrowheads="1"/>
          </p:cNvSpPr>
          <p:nvPr>
            <p:ph type="ftr" sz="quarter" idx="11"/>
          </p:nvPr>
        </p:nvSpPr>
        <p:spPr>
          <a:xfrm>
            <a:off x="2819400" y="6553200"/>
            <a:ext cx="3200400" cy="228600"/>
          </a:xfrm>
          <a:prstGeom prst="rect">
            <a:avLst/>
          </a:prstGeom>
        </p:spPr>
        <p:txBody>
          <a:bodyPr/>
          <a:lstStyle>
            <a:lvl1pPr>
              <a:defRPr/>
            </a:lvl1pPr>
          </a:lstStyle>
          <a:p>
            <a:pPr>
              <a:defRPr/>
            </a:pPr>
            <a:r>
              <a:rPr lang="en-US" altLang="zh-CN"/>
              <a:t>Lecture 1</a:t>
            </a:r>
          </a:p>
        </p:txBody>
      </p:sp>
      <p:sp>
        <p:nvSpPr>
          <p:cNvPr id="7" name="Rectangle 6"/>
          <p:cNvSpPr>
            <a:spLocks noGrp="1" noChangeArrowheads="1"/>
          </p:cNvSpPr>
          <p:nvPr>
            <p:ph type="sldNum" sz="quarter" idx="12"/>
          </p:nvPr>
        </p:nvSpPr>
        <p:spPr>
          <a:xfrm>
            <a:off x="6096000" y="6537325"/>
            <a:ext cx="2743200" cy="244475"/>
          </a:xfrm>
          <a:prstGeom prst="rect">
            <a:avLst/>
          </a:prstGeom>
        </p:spPr>
        <p:txBody>
          <a:bodyPr/>
          <a:lstStyle>
            <a:lvl1pPr>
              <a:defRPr/>
            </a:lvl1pPr>
          </a:lstStyle>
          <a:p>
            <a:pPr>
              <a:defRPr/>
            </a:pPr>
            <a:fld id="{F6E461BE-3140-4BB3-A330-A3E92F9AD8B1}" type="slidenum">
              <a:rPr lang="en-US" altLang="zh-CN"/>
              <a:t>‹#›</a:t>
            </a:fld>
            <a:endParaRPr lang="en-US" altLang="zh-CN"/>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xfrm>
            <a:off x="381000" y="6537325"/>
            <a:ext cx="2286000" cy="244475"/>
          </a:xfrm>
          <a:prstGeom prst="rect">
            <a:avLst/>
          </a:prstGeom>
        </p:spPr>
        <p:txBody>
          <a:bodyPr/>
          <a:lstStyle>
            <a:lvl1pPr>
              <a:defRPr/>
            </a:lvl1pPr>
          </a:lstStyle>
          <a:p>
            <a:pPr>
              <a:defRPr/>
            </a:pPr>
            <a:fld id="{A4C41047-FBFB-4E30-BFC4-5930808DCF04}" type="datetime1">
              <a:rPr lang="zh-CN" altLang="en-US"/>
              <a:t>2023/9/7</a:t>
            </a:fld>
            <a:endParaRPr lang="en-US"/>
          </a:p>
        </p:txBody>
      </p:sp>
      <p:sp>
        <p:nvSpPr>
          <p:cNvPr id="6" name="Rectangle 5"/>
          <p:cNvSpPr>
            <a:spLocks noGrp="1" noChangeArrowheads="1"/>
          </p:cNvSpPr>
          <p:nvPr>
            <p:ph type="ftr" sz="quarter" idx="11"/>
          </p:nvPr>
        </p:nvSpPr>
        <p:spPr>
          <a:xfrm>
            <a:off x="2819400" y="6553200"/>
            <a:ext cx="3200400" cy="228600"/>
          </a:xfrm>
          <a:prstGeom prst="rect">
            <a:avLst/>
          </a:prstGeom>
        </p:spPr>
        <p:txBody>
          <a:bodyPr/>
          <a:lstStyle>
            <a:lvl1pPr>
              <a:defRPr/>
            </a:lvl1pPr>
          </a:lstStyle>
          <a:p>
            <a:pPr>
              <a:defRPr/>
            </a:pPr>
            <a:r>
              <a:rPr lang="en-US" altLang="zh-CN"/>
              <a:t>Lecture 1</a:t>
            </a:r>
          </a:p>
        </p:txBody>
      </p:sp>
      <p:sp>
        <p:nvSpPr>
          <p:cNvPr id="7" name="Rectangle 6"/>
          <p:cNvSpPr>
            <a:spLocks noGrp="1" noChangeArrowheads="1"/>
          </p:cNvSpPr>
          <p:nvPr>
            <p:ph type="sldNum" sz="quarter" idx="12"/>
          </p:nvPr>
        </p:nvSpPr>
        <p:spPr>
          <a:xfrm>
            <a:off x="6096000" y="6537325"/>
            <a:ext cx="2743200" cy="244475"/>
          </a:xfrm>
          <a:prstGeom prst="rect">
            <a:avLst/>
          </a:prstGeom>
        </p:spPr>
        <p:txBody>
          <a:bodyPr/>
          <a:lstStyle>
            <a:lvl1pPr>
              <a:defRPr/>
            </a:lvl1pPr>
          </a:lstStyle>
          <a:p>
            <a:pPr>
              <a:defRPr/>
            </a:pPr>
            <a:fld id="{B2BCEF3C-935F-45BB-9C47-4C73976C44B3}" type="slidenum">
              <a:rPr lang="en-US" altLang="zh-CN"/>
              <a:t>‹#›</a:t>
            </a:fld>
            <a:endParaRPr lang="en-US" altLang="zh-CN"/>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xfrm>
            <a:off x="381000" y="6537325"/>
            <a:ext cx="2286000" cy="244475"/>
          </a:xfrm>
          <a:prstGeom prst="rect">
            <a:avLst/>
          </a:prstGeom>
        </p:spPr>
        <p:txBody>
          <a:bodyPr/>
          <a:lstStyle>
            <a:lvl1pPr>
              <a:defRPr/>
            </a:lvl1pPr>
          </a:lstStyle>
          <a:p>
            <a:pPr>
              <a:defRPr/>
            </a:pPr>
            <a:fld id="{AA53EDD8-01BB-47F8-8E6D-2645728DF3F1}" type="datetime1">
              <a:rPr lang="zh-CN" altLang="en-US"/>
              <a:t>2023/9/7</a:t>
            </a:fld>
            <a:endParaRPr lang="en-US"/>
          </a:p>
        </p:txBody>
      </p:sp>
      <p:sp>
        <p:nvSpPr>
          <p:cNvPr id="5" name="Rectangle 5"/>
          <p:cNvSpPr>
            <a:spLocks noGrp="1" noChangeArrowheads="1"/>
          </p:cNvSpPr>
          <p:nvPr>
            <p:ph type="ftr" sz="quarter" idx="11"/>
          </p:nvPr>
        </p:nvSpPr>
        <p:spPr>
          <a:xfrm>
            <a:off x="2819400" y="6553200"/>
            <a:ext cx="3200400" cy="228600"/>
          </a:xfrm>
          <a:prstGeom prst="rect">
            <a:avLst/>
          </a:prstGeom>
        </p:spPr>
        <p:txBody>
          <a:bodyPr/>
          <a:lstStyle>
            <a:lvl1pPr>
              <a:defRPr/>
            </a:lvl1pPr>
          </a:lstStyle>
          <a:p>
            <a:pPr>
              <a:defRPr/>
            </a:pPr>
            <a:r>
              <a:rPr lang="en-US" altLang="zh-CN"/>
              <a:t>Lecture 1</a:t>
            </a:r>
          </a:p>
        </p:txBody>
      </p:sp>
      <p:sp>
        <p:nvSpPr>
          <p:cNvPr id="6" name="Rectangle 6"/>
          <p:cNvSpPr>
            <a:spLocks noGrp="1" noChangeArrowheads="1"/>
          </p:cNvSpPr>
          <p:nvPr>
            <p:ph type="sldNum" sz="quarter" idx="12"/>
          </p:nvPr>
        </p:nvSpPr>
        <p:spPr>
          <a:xfrm>
            <a:off x="6096000" y="6537325"/>
            <a:ext cx="2743200" cy="244475"/>
          </a:xfrm>
          <a:prstGeom prst="rect">
            <a:avLst/>
          </a:prstGeom>
        </p:spPr>
        <p:txBody>
          <a:bodyPr/>
          <a:lstStyle>
            <a:lvl1pPr>
              <a:defRPr/>
            </a:lvl1pPr>
          </a:lstStyle>
          <a:p>
            <a:pPr>
              <a:defRPr/>
            </a:pPr>
            <a:fld id="{1AEF2E81-A0D5-41DE-88A7-2A2FFF4DBF77}" type="slidenum">
              <a:rPr lang="en-US" altLang="zh-CN"/>
              <a:t>‹#›</a:t>
            </a:fld>
            <a:endParaRPr lang="en-US" altLang="zh-CN"/>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08788" y="71438"/>
            <a:ext cx="2209800" cy="639127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79388" y="71438"/>
            <a:ext cx="6477000" cy="639127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xfrm>
            <a:off x="381000" y="6537325"/>
            <a:ext cx="2286000" cy="244475"/>
          </a:xfrm>
          <a:prstGeom prst="rect">
            <a:avLst/>
          </a:prstGeom>
        </p:spPr>
        <p:txBody>
          <a:bodyPr/>
          <a:lstStyle>
            <a:lvl1pPr>
              <a:defRPr/>
            </a:lvl1pPr>
          </a:lstStyle>
          <a:p>
            <a:pPr>
              <a:defRPr/>
            </a:pPr>
            <a:fld id="{DA7B442F-28AC-43F0-93B7-FE355784DBDB}" type="datetime1">
              <a:rPr lang="zh-CN" altLang="en-US"/>
              <a:t>2023/9/7</a:t>
            </a:fld>
            <a:endParaRPr lang="en-US"/>
          </a:p>
        </p:txBody>
      </p:sp>
      <p:sp>
        <p:nvSpPr>
          <p:cNvPr id="5" name="Rectangle 5"/>
          <p:cNvSpPr>
            <a:spLocks noGrp="1" noChangeArrowheads="1"/>
          </p:cNvSpPr>
          <p:nvPr>
            <p:ph type="ftr" sz="quarter" idx="11"/>
          </p:nvPr>
        </p:nvSpPr>
        <p:spPr>
          <a:xfrm>
            <a:off x="2819400" y="6553200"/>
            <a:ext cx="3200400" cy="228600"/>
          </a:xfrm>
          <a:prstGeom prst="rect">
            <a:avLst/>
          </a:prstGeom>
        </p:spPr>
        <p:txBody>
          <a:bodyPr/>
          <a:lstStyle>
            <a:lvl1pPr>
              <a:defRPr/>
            </a:lvl1pPr>
          </a:lstStyle>
          <a:p>
            <a:pPr>
              <a:defRPr/>
            </a:pPr>
            <a:r>
              <a:rPr lang="en-US" altLang="zh-CN"/>
              <a:t>Lecture 1</a:t>
            </a:r>
          </a:p>
        </p:txBody>
      </p:sp>
      <p:sp>
        <p:nvSpPr>
          <p:cNvPr id="6" name="Rectangle 6"/>
          <p:cNvSpPr>
            <a:spLocks noGrp="1" noChangeArrowheads="1"/>
          </p:cNvSpPr>
          <p:nvPr>
            <p:ph type="sldNum" sz="quarter" idx="12"/>
          </p:nvPr>
        </p:nvSpPr>
        <p:spPr>
          <a:xfrm>
            <a:off x="6096000" y="6537325"/>
            <a:ext cx="2743200" cy="244475"/>
          </a:xfrm>
          <a:prstGeom prst="rect">
            <a:avLst/>
          </a:prstGeom>
        </p:spPr>
        <p:txBody>
          <a:bodyPr/>
          <a:lstStyle>
            <a:lvl1pPr>
              <a:defRPr/>
            </a:lvl1pPr>
          </a:lstStyle>
          <a:p>
            <a:pPr>
              <a:defRPr/>
            </a:pPr>
            <a:fld id="{9DB735D7-0ECB-4EE2-86E4-B3A13F216CB5}" type="slidenum">
              <a:rPr lang="en-US" altLang="zh-CN"/>
              <a:t>‹#›</a:t>
            </a:fld>
            <a:endParaRPr lang="en-US" altLang="zh-CN"/>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179388" y="71438"/>
            <a:ext cx="8839200" cy="765175"/>
          </a:xfrm>
        </p:spPr>
        <p:txBody>
          <a:bodyPr/>
          <a:lstStyle/>
          <a:p>
            <a:r>
              <a:rPr lang="zh-CN" altLang="en-US"/>
              <a:t>单击此处编辑母版标题样式</a:t>
            </a:r>
          </a:p>
        </p:txBody>
      </p:sp>
      <p:sp>
        <p:nvSpPr>
          <p:cNvPr id="3" name="文本占位符 2"/>
          <p:cNvSpPr>
            <a:spLocks noGrp="1"/>
          </p:cNvSpPr>
          <p:nvPr>
            <p:ph type="body" sz="half" idx="1"/>
          </p:nvPr>
        </p:nvSpPr>
        <p:spPr>
          <a:xfrm>
            <a:off x="179388" y="981075"/>
            <a:ext cx="4343400" cy="54816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75188" y="981075"/>
            <a:ext cx="4343400" cy="54816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xfrm>
            <a:off x="381000" y="6537325"/>
            <a:ext cx="2286000" cy="244475"/>
          </a:xfrm>
          <a:prstGeom prst="rect">
            <a:avLst/>
          </a:prstGeom>
        </p:spPr>
        <p:txBody>
          <a:bodyPr/>
          <a:lstStyle>
            <a:lvl1pPr>
              <a:defRPr/>
            </a:lvl1pPr>
          </a:lstStyle>
          <a:p>
            <a:pPr>
              <a:defRPr/>
            </a:pPr>
            <a:fld id="{7707A132-778D-41EB-A2E6-EEFB736A1018}" type="datetime1">
              <a:rPr lang="zh-CN" altLang="en-US"/>
              <a:t>2023/9/7</a:t>
            </a:fld>
            <a:endParaRPr lang="en-US"/>
          </a:p>
        </p:txBody>
      </p:sp>
      <p:sp>
        <p:nvSpPr>
          <p:cNvPr id="6" name="Rectangle 5"/>
          <p:cNvSpPr>
            <a:spLocks noGrp="1" noChangeArrowheads="1"/>
          </p:cNvSpPr>
          <p:nvPr>
            <p:ph type="ftr" sz="quarter" idx="11"/>
          </p:nvPr>
        </p:nvSpPr>
        <p:spPr>
          <a:xfrm>
            <a:off x="2819400" y="6553200"/>
            <a:ext cx="3200400" cy="228600"/>
          </a:xfrm>
          <a:prstGeom prst="rect">
            <a:avLst/>
          </a:prstGeom>
        </p:spPr>
        <p:txBody>
          <a:bodyPr/>
          <a:lstStyle>
            <a:lvl1pPr>
              <a:defRPr/>
            </a:lvl1pPr>
          </a:lstStyle>
          <a:p>
            <a:pPr>
              <a:defRPr/>
            </a:pPr>
            <a:r>
              <a:rPr lang="en-US" altLang="zh-CN"/>
              <a:t>Lecture 1</a:t>
            </a:r>
          </a:p>
        </p:txBody>
      </p:sp>
      <p:sp>
        <p:nvSpPr>
          <p:cNvPr id="7" name="Rectangle 6"/>
          <p:cNvSpPr>
            <a:spLocks noGrp="1" noChangeArrowheads="1"/>
          </p:cNvSpPr>
          <p:nvPr>
            <p:ph type="sldNum" sz="quarter" idx="12"/>
          </p:nvPr>
        </p:nvSpPr>
        <p:spPr>
          <a:xfrm>
            <a:off x="6096000" y="6537325"/>
            <a:ext cx="2743200" cy="244475"/>
          </a:xfrm>
          <a:prstGeom prst="rect">
            <a:avLst/>
          </a:prstGeom>
        </p:spPr>
        <p:txBody>
          <a:bodyPr/>
          <a:lstStyle>
            <a:lvl1pPr>
              <a:defRPr/>
            </a:lvl1pPr>
          </a:lstStyle>
          <a:p>
            <a:pPr>
              <a:defRPr/>
            </a:pPr>
            <a:fld id="{74D7858A-8586-41E6-A722-1234A2DFF6F8}" type="slidenum">
              <a:rPr lang="en-US" altLang="zh-CN"/>
              <a:t>‹#›</a:t>
            </a:fld>
            <a:endParaRPr lang="en-US" altLang="zh-CN"/>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clipArtAndTx">
  <p:cSld name="标题，剪贴画与文本">
    <p:spTree>
      <p:nvGrpSpPr>
        <p:cNvPr id="1" name=""/>
        <p:cNvGrpSpPr/>
        <p:nvPr/>
      </p:nvGrpSpPr>
      <p:grpSpPr>
        <a:xfrm>
          <a:off x="0" y="0"/>
          <a:ext cx="0" cy="0"/>
          <a:chOff x="0" y="0"/>
          <a:chExt cx="0" cy="0"/>
        </a:xfrm>
      </p:grpSpPr>
      <p:sp>
        <p:nvSpPr>
          <p:cNvPr id="2" name="标题 1"/>
          <p:cNvSpPr>
            <a:spLocks noGrp="1"/>
          </p:cNvSpPr>
          <p:nvPr>
            <p:ph type="title"/>
          </p:nvPr>
        </p:nvSpPr>
        <p:spPr>
          <a:xfrm>
            <a:off x="179388" y="71438"/>
            <a:ext cx="8839200" cy="765175"/>
          </a:xfrm>
        </p:spPr>
        <p:txBody>
          <a:bodyPr/>
          <a:lstStyle/>
          <a:p>
            <a:r>
              <a:rPr lang="zh-CN" altLang="en-US"/>
              <a:t>单击此处编辑母版标题样式</a:t>
            </a:r>
          </a:p>
        </p:txBody>
      </p:sp>
      <p:sp>
        <p:nvSpPr>
          <p:cNvPr id="3" name="联机映像占位符 2"/>
          <p:cNvSpPr>
            <a:spLocks noGrp="1"/>
          </p:cNvSpPr>
          <p:nvPr>
            <p:ph type="clipArt" sz="half" idx="1"/>
          </p:nvPr>
        </p:nvSpPr>
        <p:spPr>
          <a:xfrm>
            <a:off x="179388" y="981075"/>
            <a:ext cx="4343400" cy="5481638"/>
          </a:xfrm>
        </p:spPr>
        <p:txBody>
          <a:bodyPr/>
          <a:lstStyle/>
          <a:p>
            <a:pPr lvl="0"/>
            <a:endParaRPr lang="zh-CN" altLang="en-US" noProof="0"/>
          </a:p>
        </p:txBody>
      </p:sp>
      <p:sp>
        <p:nvSpPr>
          <p:cNvPr id="4" name="文本占位符 3"/>
          <p:cNvSpPr>
            <a:spLocks noGrp="1"/>
          </p:cNvSpPr>
          <p:nvPr>
            <p:ph type="body" sz="half" idx="2"/>
          </p:nvPr>
        </p:nvSpPr>
        <p:spPr>
          <a:xfrm>
            <a:off x="4675188" y="981075"/>
            <a:ext cx="4343400" cy="54816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8" name="Rectangle 4"/>
          <p:cNvSpPr>
            <a:spLocks noGrp="1" noChangeArrowheads="1"/>
          </p:cNvSpPr>
          <p:nvPr>
            <p:ph type="dt" sz="half" idx="10"/>
          </p:nvPr>
        </p:nvSpPr>
        <p:spPr>
          <a:xfrm>
            <a:off x="381000" y="6537325"/>
            <a:ext cx="2286000" cy="244475"/>
          </a:xfrm>
          <a:prstGeom prst="rect">
            <a:avLst/>
          </a:prstGeom>
        </p:spPr>
        <p:txBody>
          <a:bodyPr/>
          <a:lstStyle>
            <a:lvl1pPr>
              <a:defRPr/>
            </a:lvl1pPr>
          </a:lstStyle>
          <a:p>
            <a:pPr>
              <a:defRPr/>
            </a:pPr>
            <a:fld id="{2C9A0602-4C1E-4AA8-8FA1-77F1FDCED5FC}" type="datetime1">
              <a:rPr lang="zh-CN" altLang="en-US"/>
              <a:t>2023/9/7</a:t>
            </a:fld>
            <a:endParaRPr lang="en-US"/>
          </a:p>
        </p:txBody>
      </p:sp>
      <p:sp>
        <p:nvSpPr>
          <p:cNvPr id="9" name="Rectangle 5"/>
          <p:cNvSpPr>
            <a:spLocks noGrp="1" noChangeArrowheads="1"/>
          </p:cNvSpPr>
          <p:nvPr>
            <p:ph type="ftr" sz="quarter" idx="11"/>
          </p:nvPr>
        </p:nvSpPr>
        <p:spPr>
          <a:xfrm>
            <a:off x="2819400" y="6553200"/>
            <a:ext cx="3200400" cy="228600"/>
          </a:xfrm>
          <a:prstGeom prst="rect">
            <a:avLst/>
          </a:prstGeom>
        </p:spPr>
        <p:txBody>
          <a:bodyPr/>
          <a:lstStyle>
            <a:lvl1pPr>
              <a:defRPr/>
            </a:lvl1pPr>
          </a:lstStyle>
          <a:p>
            <a:pPr>
              <a:defRPr/>
            </a:pPr>
            <a:r>
              <a:rPr lang="en-US" altLang="zh-CN"/>
              <a:t>Lecture 1</a:t>
            </a:r>
          </a:p>
        </p:txBody>
      </p:sp>
      <p:sp>
        <p:nvSpPr>
          <p:cNvPr id="10" name="Rectangle 6"/>
          <p:cNvSpPr>
            <a:spLocks noGrp="1" noChangeArrowheads="1"/>
          </p:cNvSpPr>
          <p:nvPr>
            <p:ph type="sldNum" sz="quarter" idx="12"/>
          </p:nvPr>
        </p:nvSpPr>
        <p:spPr>
          <a:xfrm>
            <a:off x="6096000" y="6537325"/>
            <a:ext cx="2743200" cy="244475"/>
          </a:xfrm>
          <a:prstGeom prst="rect">
            <a:avLst/>
          </a:prstGeom>
        </p:spPr>
        <p:txBody>
          <a:bodyPr/>
          <a:lstStyle>
            <a:lvl1pPr>
              <a:defRPr/>
            </a:lvl1pPr>
          </a:lstStyle>
          <a:p>
            <a:pPr>
              <a:defRPr/>
            </a:pPr>
            <a:fld id="{50FBD95A-F8D2-4488-8611-E7B836139D3B}" type="slidenum">
              <a:rPr lang="en-US" altLang="zh-CN"/>
              <a:t>‹#›</a:t>
            </a:fld>
            <a:endParaRPr lang="en-US" altLang="zh-CN"/>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5" name="Rectangle 4"/>
          <p:cNvSpPr>
            <a:spLocks noGrp="1" noChangeArrowheads="1"/>
          </p:cNvSpPr>
          <p:nvPr>
            <p:ph type="dt" sz="half" idx="10"/>
          </p:nvPr>
        </p:nvSpPr>
        <p:spPr>
          <a:xfrm>
            <a:off x="381000" y="6537325"/>
            <a:ext cx="2286000" cy="244475"/>
          </a:xfrm>
          <a:prstGeom prst="rect">
            <a:avLst/>
          </a:prstGeom>
        </p:spPr>
        <p:txBody>
          <a:bodyPr/>
          <a:lstStyle>
            <a:lvl1pPr>
              <a:defRPr/>
            </a:lvl1pPr>
          </a:lstStyle>
          <a:p>
            <a:pPr>
              <a:defRPr/>
            </a:pPr>
            <a:fld id="{2C9A0602-4C1E-4AA8-8FA1-77F1FDCED5FC}" type="datetime1">
              <a:rPr lang="zh-CN" altLang="en-US"/>
              <a:t>2023/9/7</a:t>
            </a:fld>
            <a:endParaRPr lang="en-US"/>
          </a:p>
        </p:txBody>
      </p:sp>
      <p:sp>
        <p:nvSpPr>
          <p:cNvPr id="6" name="Rectangle 5"/>
          <p:cNvSpPr>
            <a:spLocks noGrp="1" noChangeArrowheads="1"/>
          </p:cNvSpPr>
          <p:nvPr>
            <p:ph type="ftr" sz="quarter" idx="11"/>
          </p:nvPr>
        </p:nvSpPr>
        <p:spPr>
          <a:xfrm>
            <a:off x="2819400" y="6553200"/>
            <a:ext cx="3200400" cy="228600"/>
          </a:xfrm>
          <a:prstGeom prst="rect">
            <a:avLst/>
          </a:prstGeom>
        </p:spPr>
        <p:txBody>
          <a:bodyPr/>
          <a:lstStyle>
            <a:lvl1pPr>
              <a:defRPr/>
            </a:lvl1pPr>
          </a:lstStyle>
          <a:p>
            <a:pPr>
              <a:defRPr/>
            </a:pPr>
            <a:r>
              <a:rPr lang="en-US" altLang="zh-CN"/>
              <a:t>Lecture 1</a:t>
            </a:r>
          </a:p>
        </p:txBody>
      </p:sp>
      <p:sp>
        <p:nvSpPr>
          <p:cNvPr id="7" name="Rectangle 6"/>
          <p:cNvSpPr>
            <a:spLocks noGrp="1" noChangeArrowheads="1"/>
          </p:cNvSpPr>
          <p:nvPr>
            <p:ph type="sldNum" sz="quarter" idx="12"/>
          </p:nvPr>
        </p:nvSpPr>
        <p:spPr>
          <a:xfrm>
            <a:off x="6096000" y="6537325"/>
            <a:ext cx="2743200" cy="244475"/>
          </a:xfrm>
          <a:prstGeom prst="rect">
            <a:avLst/>
          </a:prstGeom>
        </p:spPr>
        <p:txBody>
          <a:bodyPr/>
          <a:lstStyle>
            <a:lvl1pPr>
              <a:defRPr/>
            </a:lvl1pPr>
          </a:lstStyle>
          <a:p>
            <a:pPr>
              <a:defRPr/>
            </a:pPr>
            <a:fld id="{50FBD95A-F8D2-4488-8611-E7B836139D3B}" type="slidenum">
              <a:rPr lang="en-US" altLang="zh-CN"/>
              <a:t>‹#›</a:t>
            </a:fld>
            <a:endParaRPr lang="en-US" altLang="zh-CN"/>
          </a:p>
        </p:txBody>
      </p:sp>
    </p:spTree>
    <p:extLst>
      <p:ext uri="{BB962C8B-B14F-4D97-AF65-F5344CB8AC3E}">
        <p14:creationId xmlns:p14="http://schemas.microsoft.com/office/powerpoint/2010/main" val="424441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0"/>
            <a:ext cx="8229600" cy="1080000"/>
          </a:xfrm>
        </p:spPr>
        <p:txBody>
          <a:bodyPr/>
          <a:lstStyle>
            <a:lvl1pPr algn="l">
              <a:defRPr>
                <a:solidFill>
                  <a:schemeClr val="bg1"/>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836CB035-BD05-4744-9343-3884CB81EC31}" type="datetimeFigureOut">
              <a:rPr lang="zh-CN" altLang="en-US" smtClean="0">
                <a:solidFill>
                  <a:prstClr val="black">
                    <a:tint val="75000"/>
                  </a:prstClr>
                </a:solidFill>
              </a:rPr>
              <a:t>2023/9/7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CDE13E52-98D4-4D56-ABFC-FE1EB888D54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36CB035-BD05-4744-9343-3884CB81EC31}" type="datetimeFigureOut">
              <a:rPr lang="zh-CN" altLang="en-US" smtClean="0">
                <a:solidFill>
                  <a:prstClr val="black">
                    <a:tint val="75000"/>
                  </a:prstClr>
                </a:solidFill>
              </a:rPr>
              <a:t>2023/9/7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CDE13E52-98D4-4D56-ABFC-FE1EB888D54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36CB035-BD05-4744-9343-3884CB81EC31}" type="datetimeFigureOut">
              <a:rPr lang="zh-CN" altLang="en-US" smtClean="0">
                <a:solidFill>
                  <a:prstClr val="black">
                    <a:tint val="75000"/>
                  </a:prstClr>
                </a:solidFill>
              </a:rPr>
              <a:t>2023/9/7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DE13E52-98D4-4D56-ABFC-FE1EB888D54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36CB035-BD05-4744-9343-3884CB81EC31}" type="datetimeFigureOut">
              <a:rPr lang="zh-CN" altLang="en-US" smtClean="0">
                <a:solidFill>
                  <a:prstClr val="black">
                    <a:tint val="75000"/>
                  </a:prstClr>
                </a:solidFill>
              </a:rPr>
              <a:t>2023/9/7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DE13E52-98D4-4D56-ABFC-FE1EB888D54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4.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836CB035-BD05-4744-9343-3884CB81EC31}" type="datetimeFigureOut">
              <a:rPr lang="zh-CN" altLang="en-US" baseline="0" smtClean="0">
                <a:solidFill>
                  <a:prstClr val="black">
                    <a:tint val="75000"/>
                  </a:prstClr>
                </a:solidFill>
                <a:latin typeface="Calibri" panose="020F0502020204030204"/>
              </a:rPr>
              <a:t>2023/9/7</a:t>
            </a:fld>
            <a:endParaRPr lang="zh-CN" altLang="en-US" baseline="0">
              <a:solidFill>
                <a:prstClr val="black">
                  <a:tint val="75000"/>
                </a:prstClr>
              </a:solidFill>
              <a:latin typeface="Calibri" panose="020F0502020204030204"/>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zh-CN" altLang="en-US" baseline="0">
              <a:solidFill>
                <a:prstClr val="black">
                  <a:tint val="75000"/>
                </a:prstClr>
              </a:solidFill>
              <a:latin typeface="Calibri" panose="020F0502020204030204"/>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DE13E52-98D4-4D56-ABFC-FE1EB888D54D}" type="slidenum">
              <a:rPr lang="zh-CN" altLang="en-US" baseline="0" smtClean="0">
                <a:solidFill>
                  <a:prstClr val="black">
                    <a:tint val="75000"/>
                  </a:prstClr>
                </a:solidFill>
                <a:latin typeface="Calibri" panose="020F0502020204030204"/>
              </a:rPr>
              <a:t>‹#›</a:t>
            </a:fld>
            <a:endParaRPr lang="zh-CN" altLang="en-US" baseline="0">
              <a:solidFill>
                <a:prstClr val="black">
                  <a:tint val="75000"/>
                </a:prstClr>
              </a:solidFill>
              <a:latin typeface="Calibri" panose="020F0502020204030204"/>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71438" y="981075"/>
            <a:ext cx="8964612" cy="5495925"/>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p:txBody>
      </p:sp>
      <p:sp>
        <p:nvSpPr>
          <p:cNvPr id="1028" name="Rectangle 4"/>
          <p:cNvSpPr>
            <a:spLocks noGrp="1" noChangeArrowheads="1"/>
          </p:cNvSpPr>
          <p:nvPr>
            <p:ph type="dt" sz="half" idx="2"/>
          </p:nvPr>
        </p:nvSpPr>
        <p:spPr bwMode="auto">
          <a:xfrm>
            <a:off x="179388" y="6537325"/>
            <a:ext cx="2286000" cy="244475"/>
          </a:xfrm>
          <a:prstGeom prst="rect">
            <a:avLst/>
          </a:prstGeom>
          <a:noFill/>
          <a:ln>
            <a:noFill/>
          </a:ln>
          <a:effectLst/>
        </p:spPr>
        <p:txBody>
          <a:bodyPr vert="horz" wrap="square" lIns="91440" tIns="45720" rIns="91440" bIns="45720" numCol="1" anchor="t" anchorCtr="0" compatLnSpc="1"/>
          <a:lstStyle>
            <a:lvl1pPr eaLnBrk="1" hangingPunct="1">
              <a:spcBef>
                <a:spcPct val="0"/>
              </a:spcBef>
              <a:buFontTx/>
              <a:buNone/>
              <a:defRPr sz="1400">
                <a:latin typeface="Arial" panose="020B0604020202020204" pitchFamily="34" charset="0"/>
              </a:defRPr>
            </a:lvl1pPr>
          </a:lstStyle>
          <a:p>
            <a:pPr fontAlgn="auto">
              <a:spcAft>
                <a:spcPts val="0"/>
              </a:spcAft>
              <a:defRPr/>
            </a:pPr>
            <a:fld id="{4D64BDEB-96C1-4D62-8AB5-88566BC85483}" type="datetime1">
              <a:rPr lang="zh-CN" altLang="en-US" baseline="0">
                <a:solidFill>
                  <a:srgbClr val="000000"/>
                </a:solidFill>
                <a:ea typeface="黑体"/>
              </a:rPr>
              <a:t>2023/9/7</a:t>
            </a:fld>
            <a:endParaRPr lang="en-US" altLang="zh-CN" baseline="0">
              <a:solidFill>
                <a:srgbClr val="000000"/>
              </a:solidFill>
              <a:ea typeface="黑体"/>
            </a:endParaRPr>
          </a:p>
        </p:txBody>
      </p:sp>
      <p:sp>
        <p:nvSpPr>
          <p:cNvPr id="1029" name="Rectangle 5"/>
          <p:cNvSpPr>
            <a:spLocks noGrp="1" noChangeArrowheads="1"/>
          </p:cNvSpPr>
          <p:nvPr>
            <p:ph type="ftr" sz="quarter" idx="3"/>
          </p:nvPr>
        </p:nvSpPr>
        <p:spPr bwMode="auto">
          <a:xfrm>
            <a:off x="2555875" y="6553200"/>
            <a:ext cx="4968875" cy="228600"/>
          </a:xfrm>
          <a:prstGeom prst="rect">
            <a:avLst/>
          </a:prstGeom>
          <a:noFill/>
          <a:ln>
            <a:noFill/>
          </a:ln>
          <a:effectLst/>
        </p:spPr>
        <p:txBody>
          <a:bodyPr vert="horz" wrap="square" lIns="91440" tIns="45720" rIns="91440" bIns="45720" numCol="1" anchor="t" anchorCtr="0" compatLnSpc="1"/>
          <a:lstStyle>
            <a:lvl1pPr algn="ctr" eaLnBrk="1" hangingPunct="1">
              <a:spcBef>
                <a:spcPct val="0"/>
              </a:spcBef>
              <a:buFontTx/>
              <a:buNone/>
              <a:defRPr sz="1400">
                <a:latin typeface="Arial" panose="020B0604020202020204" pitchFamily="34" charset="0"/>
              </a:defRPr>
            </a:lvl1pPr>
          </a:lstStyle>
          <a:p>
            <a:pPr fontAlgn="auto">
              <a:spcAft>
                <a:spcPts val="0"/>
              </a:spcAft>
              <a:defRPr/>
            </a:pPr>
            <a:endParaRPr lang="en-US" altLang="zh-CN" baseline="0">
              <a:solidFill>
                <a:srgbClr val="000000"/>
              </a:solidFill>
              <a:ea typeface="黑体"/>
            </a:endParaRPr>
          </a:p>
        </p:txBody>
      </p:sp>
      <p:sp>
        <p:nvSpPr>
          <p:cNvPr id="1030" name="Rectangle 6"/>
          <p:cNvSpPr>
            <a:spLocks noGrp="1" noChangeArrowheads="1"/>
          </p:cNvSpPr>
          <p:nvPr>
            <p:ph type="sldNum" sz="quarter" idx="4"/>
          </p:nvPr>
        </p:nvSpPr>
        <p:spPr bwMode="auto">
          <a:xfrm>
            <a:off x="7451725" y="6537325"/>
            <a:ext cx="1387475" cy="244475"/>
          </a:xfrm>
          <a:prstGeom prst="rect">
            <a:avLst/>
          </a:prstGeom>
          <a:noFill/>
          <a:ln>
            <a:noFill/>
          </a:ln>
          <a:effectLst/>
        </p:spPr>
        <p:txBody>
          <a:bodyPr vert="horz" wrap="square" lIns="91440" tIns="45720" rIns="91440" bIns="45720" numCol="1" anchor="t" anchorCtr="0" compatLnSpc="1"/>
          <a:lstStyle>
            <a:lvl1pPr algn="r" eaLnBrk="1" hangingPunct="1">
              <a:defRPr sz="1400"/>
            </a:lvl1pPr>
          </a:lstStyle>
          <a:p>
            <a:pPr fontAlgn="auto">
              <a:spcBef>
                <a:spcPts val="0"/>
              </a:spcBef>
              <a:spcAft>
                <a:spcPts val="0"/>
              </a:spcAft>
            </a:pPr>
            <a:fld id="{C50A051C-A087-4DAD-A16E-694C670F2CF0}" type="slidenum">
              <a:rPr lang="en-US" altLang="zh-CN" baseline="0">
                <a:solidFill>
                  <a:srgbClr val="000000"/>
                </a:solidFill>
                <a:latin typeface="Arial" panose="020B0604020202020204"/>
                <a:ea typeface="黑体"/>
              </a:rPr>
              <a:t>‹#›</a:t>
            </a:fld>
            <a:endParaRPr lang="en-US" altLang="zh-CN" baseline="0">
              <a:solidFill>
                <a:srgbClr val="000000"/>
              </a:solidFill>
              <a:latin typeface="Arial" panose="020B0604020202020204"/>
              <a:ea typeface="黑体"/>
            </a:endParaRPr>
          </a:p>
        </p:txBody>
      </p:sp>
      <p:sp>
        <p:nvSpPr>
          <p:cNvPr id="1032" name="Rectangle 11"/>
          <p:cNvSpPr>
            <a:spLocks noChangeArrowheads="1"/>
          </p:cNvSpPr>
          <p:nvPr/>
        </p:nvSpPr>
        <p:spPr bwMode="auto">
          <a:xfrm>
            <a:off x="304800" y="76200"/>
            <a:ext cx="5410200" cy="914400"/>
          </a:xfrm>
          <a:prstGeom prst="rect">
            <a:avLst/>
          </a:prstGeom>
          <a:noFill/>
          <a:ln>
            <a:noFill/>
          </a:ln>
          <a:effectLst/>
        </p:spPr>
        <p:txBody>
          <a:bodyPr anchor="ctr"/>
          <a:lstStyle>
            <a:lvl1pPr>
              <a:spcBef>
                <a:spcPct val="0"/>
              </a:spcBef>
              <a:defRPr sz="2800" b="1">
                <a:solidFill>
                  <a:srgbClr val="003399"/>
                </a:solidFill>
                <a:latin typeface="Arial" panose="020B0604020202020204" pitchFamily="34" charset="0"/>
                <a:ea typeface="黑体" pitchFamily="2" charset="-122"/>
              </a:defRPr>
            </a:lvl1pPr>
            <a:lvl2pPr>
              <a:spcBef>
                <a:spcPct val="0"/>
              </a:spcBef>
              <a:defRPr sz="2800" b="1">
                <a:solidFill>
                  <a:srgbClr val="003399"/>
                </a:solidFill>
                <a:latin typeface="Arial" panose="020B0604020202020204" pitchFamily="34" charset="0"/>
                <a:ea typeface="黑体" pitchFamily="2" charset="-122"/>
              </a:defRPr>
            </a:lvl2pPr>
            <a:lvl3pPr>
              <a:spcBef>
                <a:spcPct val="0"/>
              </a:spcBef>
              <a:defRPr sz="2800" b="1">
                <a:solidFill>
                  <a:srgbClr val="003399"/>
                </a:solidFill>
                <a:latin typeface="Arial" panose="020B0604020202020204" pitchFamily="34" charset="0"/>
                <a:ea typeface="黑体" pitchFamily="2" charset="-122"/>
              </a:defRPr>
            </a:lvl3pPr>
            <a:lvl4pPr>
              <a:spcBef>
                <a:spcPct val="0"/>
              </a:spcBef>
              <a:defRPr sz="2800" b="1">
                <a:solidFill>
                  <a:srgbClr val="003399"/>
                </a:solidFill>
                <a:latin typeface="Arial" panose="020B0604020202020204" pitchFamily="34" charset="0"/>
                <a:ea typeface="黑体" pitchFamily="2" charset="-122"/>
              </a:defRPr>
            </a:lvl4pPr>
            <a:lvl5pPr>
              <a:spcBef>
                <a:spcPct val="0"/>
              </a:spcBef>
              <a:defRPr sz="2800" b="1">
                <a:solidFill>
                  <a:srgbClr val="003399"/>
                </a:solidFill>
                <a:latin typeface="Arial" panose="020B0604020202020204" pitchFamily="34" charset="0"/>
                <a:ea typeface="黑体" pitchFamily="2" charset="-122"/>
              </a:defRPr>
            </a:lvl5pPr>
            <a:lvl6pPr marL="457200" eaLnBrk="0" fontAlgn="base" hangingPunct="0">
              <a:spcBef>
                <a:spcPct val="0"/>
              </a:spcBef>
              <a:spcAft>
                <a:spcPct val="0"/>
              </a:spcAft>
              <a:defRPr sz="2800" b="1">
                <a:solidFill>
                  <a:srgbClr val="003399"/>
                </a:solidFill>
                <a:latin typeface="Arial" panose="020B0604020202020204" pitchFamily="34" charset="0"/>
                <a:ea typeface="黑体" pitchFamily="2" charset="-122"/>
              </a:defRPr>
            </a:lvl6pPr>
            <a:lvl7pPr marL="914400" eaLnBrk="0" fontAlgn="base" hangingPunct="0">
              <a:spcBef>
                <a:spcPct val="0"/>
              </a:spcBef>
              <a:spcAft>
                <a:spcPct val="0"/>
              </a:spcAft>
              <a:defRPr sz="2800" b="1">
                <a:solidFill>
                  <a:srgbClr val="003399"/>
                </a:solidFill>
                <a:latin typeface="Arial" panose="020B0604020202020204" pitchFamily="34" charset="0"/>
                <a:ea typeface="黑体" pitchFamily="2" charset="-122"/>
              </a:defRPr>
            </a:lvl7pPr>
            <a:lvl8pPr marL="1371600" eaLnBrk="0" fontAlgn="base" hangingPunct="0">
              <a:spcBef>
                <a:spcPct val="0"/>
              </a:spcBef>
              <a:spcAft>
                <a:spcPct val="0"/>
              </a:spcAft>
              <a:defRPr sz="2800" b="1">
                <a:solidFill>
                  <a:srgbClr val="003399"/>
                </a:solidFill>
                <a:latin typeface="Arial" panose="020B0604020202020204" pitchFamily="34" charset="0"/>
                <a:ea typeface="黑体" pitchFamily="2" charset="-122"/>
              </a:defRPr>
            </a:lvl8pPr>
            <a:lvl9pPr marL="1828800" eaLnBrk="0" fontAlgn="base" hangingPunct="0">
              <a:spcBef>
                <a:spcPct val="0"/>
              </a:spcBef>
              <a:spcAft>
                <a:spcPct val="0"/>
              </a:spcAft>
              <a:defRPr sz="2800" b="1">
                <a:solidFill>
                  <a:srgbClr val="003399"/>
                </a:solidFill>
                <a:latin typeface="Arial" panose="020B0604020202020204" pitchFamily="34" charset="0"/>
                <a:ea typeface="黑体" pitchFamily="2" charset="-122"/>
              </a:defRPr>
            </a:lvl9pPr>
          </a:lstStyle>
          <a:p>
            <a:pPr eaLnBrk="1" fontAlgn="auto" hangingPunct="1">
              <a:spcAft>
                <a:spcPts val="0"/>
              </a:spcAft>
              <a:defRPr/>
            </a:pPr>
            <a:endParaRPr lang="zh-CN" altLang="en-US" baseline="0"/>
          </a:p>
        </p:txBody>
      </p:sp>
      <p:sp>
        <p:nvSpPr>
          <p:cNvPr id="1031" name="Rectangle 9"/>
          <p:cNvSpPr>
            <a:spLocks noGrp="1" noChangeArrowheads="1"/>
          </p:cNvSpPr>
          <p:nvPr>
            <p:ph type="title"/>
          </p:nvPr>
        </p:nvSpPr>
        <p:spPr bwMode="auto">
          <a:xfrm>
            <a:off x="107950" y="0"/>
            <a:ext cx="8928100" cy="836613"/>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p>
        </p:txBody>
      </p:sp>
      <p:sp>
        <p:nvSpPr>
          <p:cNvPr id="2" name="Line 8"/>
          <p:cNvSpPr>
            <a:spLocks noChangeShapeType="1"/>
          </p:cNvSpPr>
          <p:nvPr/>
        </p:nvSpPr>
        <p:spPr bwMode="auto">
          <a:xfrm flipV="1">
            <a:off x="107950" y="908050"/>
            <a:ext cx="8928100" cy="0"/>
          </a:xfrm>
          <a:prstGeom prst="line">
            <a:avLst/>
          </a:prstGeom>
          <a:noFill/>
          <a:ln w="47625" cmpd="thinThick">
            <a:solidFill>
              <a:schemeClr val="tx1"/>
            </a:solidFill>
            <a:round/>
            <a:headEnd type="none" w="sm" len="sm"/>
            <a:tailEnd type="none" w="sm" len="sm"/>
          </a:ln>
        </p:spPr>
        <p:txBody>
          <a:bodyPr wrap="none" anchor="ctr"/>
          <a:lstStyle/>
          <a:p>
            <a:pPr eaLnBrk="1" fontAlgn="auto" hangingPunct="1">
              <a:spcBef>
                <a:spcPts val="0"/>
              </a:spcBef>
              <a:spcAft>
                <a:spcPts val="0"/>
              </a:spcAft>
            </a:pPr>
            <a:endParaRPr lang="zh-CN" altLang="en-US" baseline="0">
              <a:solidFill>
                <a:srgbClr val="000000"/>
              </a:solidFill>
              <a:latin typeface="Arial" panose="020B0604020202020204"/>
              <a:ea typeface="黑体"/>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hdr="0" ftr="0"/>
  <p:txStyles>
    <p:titleStyle>
      <a:lvl1pPr algn="l" rtl="0" eaLnBrk="0" fontAlgn="base" hangingPunct="0">
        <a:spcBef>
          <a:spcPct val="0"/>
        </a:spcBef>
        <a:spcAft>
          <a:spcPct val="0"/>
        </a:spcAft>
        <a:defRPr sz="2800" b="1">
          <a:solidFill>
            <a:srgbClr val="003399"/>
          </a:solidFill>
          <a:latin typeface="+mj-lt"/>
          <a:ea typeface="+mj-ea"/>
          <a:cs typeface="+mj-cs"/>
        </a:defRPr>
      </a:lvl1pPr>
      <a:lvl2pPr algn="l" rtl="0" eaLnBrk="0" fontAlgn="base" hangingPunct="0">
        <a:spcBef>
          <a:spcPct val="0"/>
        </a:spcBef>
        <a:spcAft>
          <a:spcPct val="0"/>
        </a:spcAft>
        <a:defRPr sz="2800" b="1">
          <a:solidFill>
            <a:srgbClr val="003399"/>
          </a:solidFill>
          <a:latin typeface="Arial" panose="020B0604020202020204" pitchFamily="34" charset="0"/>
          <a:ea typeface="黑体" pitchFamily="2" charset="-122"/>
        </a:defRPr>
      </a:lvl2pPr>
      <a:lvl3pPr algn="l" rtl="0" eaLnBrk="0" fontAlgn="base" hangingPunct="0">
        <a:spcBef>
          <a:spcPct val="0"/>
        </a:spcBef>
        <a:spcAft>
          <a:spcPct val="0"/>
        </a:spcAft>
        <a:defRPr sz="2800" b="1">
          <a:solidFill>
            <a:srgbClr val="003399"/>
          </a:solidFill>
          <a:latin typeface="Arial" panose="020B0604020202020204" pitchFamily="34" charset="0"/>
          <a:ea typeface="黑体" pitchFamily="2" charset="-122"/>
        </a:defRPr>
      </a:lvl3pPr>
      <a:lvl4pPr algn="l" rtl="0" eaLnBrk="0" fontAlgn="base" hangingPunct="0">
        <a:spcBef>
          <a:spcPct val="0"/>
        </a:spcBef>
        <a:spcAft>
          <a:spcPct val="0"/>
        </a:spcAft>
        <a:defRPr sz="2800" b="1">
          <a:solidFill>
            <a:srgbClr val="003399"/>
          </a:solidFill>
          <a:latin typeface="Arial" panose="020B0604020202020204" pitchFamily="34" charset="0"/>
          <a:ea typeface="黑体" pitchFamily="2" charset="-122"/>
        </a:defRPr>
      </a:lvl4pPr>
      <a:lvl5pPr algn="l" rtl="0" eaLnBrk="0" fontAlgn="base" hangingPunct="0">
        <a:spcBef>
          <a:spcPct val="0"/>
        </a:spcBef>
        <a:spcAft>
          <a:spcPct val="0"/>
        </a:spcAft>
        <a:defRPr sz="2800" b="1">
          <a:solidFill>
            <a:srgbClr val="003399"/>
          </a:solidFill>
          <a:latin typeface="Arial" panose="020B0604020202020204" pitchFamily="34" charset="0"/>
          <a:ea typeface="黑体" pitchFamily="2" charset="-122"/>
        </a:defRPr>
      </a:lvl5pPr>
      <a:lvl6pPr marL="457200" algn="l" rtl="0" eaLnBrk="0" fontAlgn="base" hangingPunct="0">
        <a:spcBef>
          <a:spcPct val="0"/>
        </a:spcBef>
        <a:spcAft>
          <a:spcPct val="0"/>
        </a:spcAft>
        <a:defRPr sz="2800" b="1">
          <a:solidFill>
            <a:srgbClr val="003399"/>
          </a:solidFill>
          <a:latin typeface="Arial" panose="020B0604020202020204" pitchFamily="34" charset="0"/>
          <a:ea typeface="黑体" pitchFamily="2" charset="-122"/>
        </a:defRPr>
      </a:lvl6pPr>
      <a:lvl7pPr marL="914400" algn="l" rtl="0" eaLnBrk="0" fontAlgn="base" hangingPunct="0">
        <a:spcBef>
          <a:spcPct val="0"/>
        </a:spcBef>
        <a:spcAft>
          <a:spcPct val="0"/>
        </a:spcAft>
        <a:defRPr sz="2800" b="1">
          <a:solidFill>
            <a:srgbClr val="003399"/>
          </a:solidFill>
          <a:latin typeface="Arial" panose="020B0604020202020204" pitchFamily="34" charset="0"/>
          <a:ea typeface="黑体" pitchFamily="2" charset="-122"/>
        </a:defRPr>
      </a:lvl7pPr>
      <a:lvl8pPr marL="1371600" algn="l" rtl="0" eaLnBrk="0" fontAlgn="base" hangingPunct="0">
        <a:spcBef>
          <a:spcPct val="0"/>
        </a:spcBef>
        <a:spcAft>
          <a:spcPct val="0"/>
        </a:spcAft>
        <a:defRPr sz="2800" b="1">
          <a:solidFill>
            <a:srgbClr val="003399"/>
          </a:solidFill>
          <a:latin typeface="Arial" panose="020B0604020202020204" pitchFamily="34" charset="0"/>
          <a:ea typeface="黑体" pitchFamily="2" charset="-122"/>
        </a:defRPr>
      </a:lvl8pPr>
      <a:lvl9pPr marL="1828800" algn="l" rtl="0" eaLnBrk="0" fontAlgn="base" hangingPunct="0">
        <a:spcBef>
          <a:spcPct val="0"/>
        </a:spcBef>
        <a:spcAft>
          <a:spcPct val="0"/>
        </a:spcAft>
        <a:defRPr sz="2800" b="1">
          <a:solidFill>
            <a:srgbClr val="003399"/>
          </a:solidFill>
          <a:latin typeface="Arial" panose="020B0604020202020204" pitchFamily="34" charset="0"/>
          <a:ea typeface="黑体" pitchFamily="2" charset="-122"/>
        </a:defRPr>
      </a:lvl9pPr>
    </p:titleStyle>
    <p:bodyStyle>
      <a:lvl1pPr marL="342900" indent="-342900" algn="l" rtl="0" eaLnBrk="0" fontAlgn="base" hangingPunct="0">
        <a:spcBef>
          <a:spcPct val="20000"/>
        </a:spcBef>
        <a:spcAft>
          <a:spcPct val="0"/>
        </a:spcAft>
        <a:buFont typeface="Wingdings" panose="05000000000000000000" pitchFamily="2" charset="2"/>
        <a:buChar char="n"/>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l"/>
        <a:defRPr sz="2400" b="1">
          <a:solidFill>
            <a:schemeClr val="tx1"/>
          </a:solidFill>
          <a:latin typeface="+mn-lt"/>
          <a:ea typeface="楷体_GB2312" pitchFamily="49" charset="-122"/>
        </a:defRPr>
      </a:lvl2pPr>
      <a:lvl3pPr marL="1143000" indent="-228600" algn="l" rtl="0" eaLnBrk="0" fontAlgn="base" hangingPunct="0">
        <a:spcBef>
          <a:spcPct val="20000"/>
        </a:spcBef>
        <a:spcAft>
          <a:spcPct val="0"/>
        </a:spcAft>
        <a:buFont typeface="Gungsuh" pitchFamily="18" charset="-127"/>
        <a:buChar char="-"/>
        <a:defRPr sz="2000" b="1">
          <a:solidFill>
            <a:schemeClr val="tx1"/>
          </a:solidFill>
          <a:latin typeface="+mn-lt"/>
          <a:ea typeface="宋体" pitchFamily="2" charset="-122"/>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宋体"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宋体"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79388" y="981075"/>
            <a:ext cx="8839200"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p:txBody>
      </p:sp>
      <p:sp>
        <p:nvSpPr>
          <p:cNvPr id="1028" name="Rectangle 4"/>
          <p:cNvSpPr>
            <a:spLocks noGrp="1" noChangeArrowheads="1"/>
          </p:cNvSpPr>
          <p:nvPr>
            <p:ph type="dt" sz="half" idx="2"/>
          </p:nvPr>
        </p:nvSpPr>
        <p:spPr bwMode="auto">
          <a:xfrm>
            <a:off x="381000" y="6537325"/>
            <a:ext cx="2286000" cy="244475"/>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baseline="0">
                <a:latin typeface="Arial" panose="020B0604020202020204" pitchFamily="34" charset="0"/>
              </a:defRPr>
            </a:lvl1pPr>
          </a:lstStyle>
          <a:p>
            <a:pPr>
              <a:defRPr/>
            </a:pPr>
            <a:fld id="{618C75BF-420F-46A9-BC7D-C03727AB3FB9}" type="datetime1">
              <a:rPr lang="zh-CN" altLang="en-US"/>
              <a:t>2023/9/7</a:t>
            </a:fld>
            <a:endParaRPr lang="en-US"/>
          </a:p>
        </p:txBody>
      </p:sp>
      <p:sp>
        <p:nvSpPr>
          <p:cNvPr id="1029" name="Rectangle 5"/>
          <p:cNvSpPr>
            <a:spLocks noGrp="1" noChangeArrowheads="1"/>
          </p:cNvSpPr>
          <p:nvPr>
            <p:ph type="ftr" sz="quarter" idx="3"/>
          </p:nvPr>
        </p:nvSpPr>
        <p:spPr bwMode="auto">
          <a:xfrm>
            <a:off x="2819400" y="6553200"/>
            <a:ext cx="3200400" cy="22860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baseline="0"/>
            </a:lvl1pPr>
          </a:lstStyle>
          <a:p>
            <a:pPr>
              <a:defRPr/>
            </a:pPr>
            <a:r>
              <a:rPr lang="en-US" altLang="zh-CN"/>
              <a:t>Lecture 1</a:t>
            </a:r>
          </a:p>
        </p:txBody>
      </p:sp>
      <p:sp>
        <p:nvSpPr>
          <p:cNvPr id="1030" name="Rectangle 6"/>
          <p:cNvSpPr>
            <a:spLocks noGrp="1" noChangeArrowheads="1"/>
          </p:cNvSpPr>
          <p:nvPr>
            <p:ph type="sldNum" sz="quarter" idx="4"/>
          </p:nvPr>
        </p:nvSpPr>
        <p:spPr bwMode="auto">
          <a:xfrm>
            <a:off x="6096000" y="6537325"/>
            <a:ext cx="2743200" cy="244475"/>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baseline="0"/>
            </a:lvl1pPr>
          </a:lstStyle>
          <a:p>
            <a:pPr>
              <a:defRPr/>
            </a:pPr>
            <a:fld id="{959C821A-6763-4EB6-8588-90DEC9026826}" type="slidenum">
              <a:rPr lang="en-US" altLang="zh-CN"/>
              <a:t>‹#›</a:t>
            </a:fld>
            <a:endParaRPr lang="en-US" altLang="zh-CN"/>
          </a:p>
        </p:txBody>
      </p:sp>
      <p:sp>
        <p:nvSpPr>
          <p:cNvPr id="2" name="Rectangle 9"/>
          <p:cNvSpPr>
            <a:spLocks noGrp="1" noChangeArrowheads="1"/>
          </p:cNvSpPr>
          <p:nvPr>
            <p:ph type="title"/>
          </p:nvPr>
        </p:nvSpPr>
        <p:spPr bwMode="auto">
          <a:xfrm>
            <a:off x="179388" y="71438"/>
            <a:ext cx="88392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1031" name="Line 8"/>
          <p:cNvSpPr>
            <a:spLocks noChangeShapeType="1"/>
          </p:cNvSpPr>
          <p:nvPr/>
        </p:nvSpPr>
        <p:spPr bwMode="auto">
          <a:xfrm flipV="1">
            <a:off x="179388" y="908050"/>
            <a:ext cx="8856662" cy="0"/>
          </a:xfrm>
          <a:prstGeom prst="line">
            <a:avLst/>
          </a:prstGeom>
          <a:noFill/>
          <a:ln w="47625" cmpd="thinThick">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hf hdr="0"/>
  <p:txStyles>
    <p:titleStyle>
      <a:lvl1pPr algn="l" rtl="0" eaLnBrk="0" fontAlgn="base" hangingPunct="0">
        <a:spcBef>
          <a:spcPct val="0"/>
        </a:spcBef>
        <a:spcAft>
          <a:spcPct val="0"/>
        </a:spcAft>
        <a:defRPr sz="2800" b="1">
          <a:solidFill>
            <a:schemeClr val="accent2"/>
          </a:solidFill>
          <a:latin typeface="+mj-lt"/>
          <a:ea typeface="+mj-ea"/>
          <a:cs typeface="+mj-cs"/>
        </a:defRPr>
      </a:lvl1pPr>
      <a:lvl2pPr algn="l" rtl="0" eaLnBrk="0" fontAlgn="base" hangingPunct="0">
        <a:spcBef>
          <a:spcPct val="0"/>
        </a:spcBef>
        <a:spcAft>
          <a:spcPct val="0"/>
        </a:spcAft>
        <a:defRPr sz="2800" b="1">
          <a:solidFill>
            <a:schemeClr val="accent2"/>
          </a:solidFill>
          <a:latin typeface="Arial" panose="020B0604020202020204" pitchFamily="34" charset="0"/>
          <a:ea typeface="黑体" pitchFamily="2" charset="-122"/>
        </a:defRPr>
      </a:lvl2pPr>
      <a:lvl3pPr algn="l" rtl="0" eaLnBrk="0" fontAlgn="base" hangingPunct="0">
        <a:spcBef>
          <a:spcPct val="0"/>
        </a:spcBef>
        <a:spcAft>
          <a:spcPct val="0"/>
        </a:spcAft>
        <a:defRPr sz="2800" b="1">
          <a:solidFill>
            <a:schemeClr val="accent2"/>
          </a:solidFill>
          <a:latin typeface="Arial" panose="020B0604020202020204" pitchFamily="34" charset="0"/>
          <a:ea typeface="黑体" pitchFamily="2" charset="-122"/>
        </a:defRPr>
      </a:lvl3pPr>
      <a:lvl4pPr algn="l" rtl="0" eaLnBrk="0" fontAlgn="base" hangingPunct="0">
        <a:spcBef>
          <a:spcPct val="0"/>
        </a:spcBef>
        <a:spcAft>
          <a:spcPct val="0"/>
        </a:spcAft>
        <a:defRPr sz="2800" b="1">
          <a:solidFill>
            <a:schemeClr val="accent2"/>
          </a:solidFill>
          <a:latin typeface="Arial" panose="020B0604020202020204" pitchFamily="34" charset="0"/>
          <a:ea typeface="黑体" pitchFamily="2" charset="-122"/>
        </a:defRPr>
      </a:lvl4pPr>
      <a:lvl5pPr algn="l" rtl="0" eaLnBrk="0" fontAlgn="base" hangingPunct="0">
        <a:spcBef>
          <a:spcPct val="0"/>
        </a:spcBef>
        <a:spcAft>
          <a:spcPct val="0"/>
        </a:spcAft>
        <a:defRPr sz="2800" b="1">
          <a:solidFill>
            <a:schemeClr val="accent2"/>
          </a:solidFill>
          <a:latin typeface="Arial" panose="020B0604020202020204" pitchFamily="34" charset="0"/>
          <a:ea typeface="黑体" pitchFamily="2" charset="-122"/>
        </a:defRPr>
      </a:lvl5pPr>
      <a:lvl6pPr marL="457200" algn="l" rtl="0" eaLnBrk="0" fontAlgn="base" hangingPunct="0">
        <a:spcBef>
          <a:spcPct val="0"/>
        </a:spcBef>
        <a:spcAft>
          <a:spcPct val="0"/>
        </a:spcAft>
        <a:defRPr sz="2800" b="1">
          <a:solidFill>
            <a:schemeClr val="accent2"/>
          </a:solidFill>
          <a:latin typeface="Arial" panose="020B0604020202020204" pitchFamily="34" charset="0"/>
          <a:ea typeface="黑体" pitchFamily="2" charset="-122"/>
        </a:defRPr>
      </a:lvl6pPr>
      <a:lvl7pPr marL="914400" algn="l" rtl="0" eaLnBrk="0" fontAlgn="base" hangingPunct="0">
        <a:spcBef>
          <a:spcPct val="0"/>
        </a:spcBef>
        <a:spcAft>
          <a:spcPct val="0"/>
        </a:spcAft>
        <a:defRPr sz="2800" b="1">
          <a:solidFill>
            <a:schemeClr val="accent2"/>
          </a:solidFill>
          <a:latin typeface="Arial" panose="020B0604020202020204" pitchFamily="34" charset="0"/>
          <a:ea typeface="黑体" pitchFamily="2" charset="-122"/>
        </a:defRPr>
      </a:lvl7pPr>
      <a:lvl8pPr marL="1371600" algn="l" rtl="0" eaLnBrk="0" fontAlgn="base" hangingPunct="0">
        <a:spcBef>
          <a:spcPct val="0"/>
        </a:spcBef>
        <a:spcAft>
          <a:spcPct val="0"/>
        </a:spcAft>
        <a:defRPr sz="2800" b="1">
          <a:solidFill>
            <a:schemeClr val="accent2"/>
          </a:solidFill>
          <a:latin typeface="Arial" panose="020B0604020202020204" pitchFamily="34" charset="0"/>
          <a:ea typeface="黑体" pitchFamily="2" charset="-122"/>
        </a:defRPr>
      </a:lvl8pPr>
      <a:lvl9pPr marL="1828800" algn="l" rtl="0" eaLnBrk="0" fontAlgn="base" hangingPunct="0">
        <a:spcBef>
          <a:spcPct val="0"/>
        </a:spcBef>
        <a:spcAft>
          <a:spcPct val="0"/>
        </a:spcAft>
        <a:defRPr sz="2800" b="1">
          <a:solidFill>
            <a:schemeClr val="accent2"/>
          </a:solidFill>
          <a:latin typeface="Arial" panose="020B0604020202020204" pitchFamily="34" charset="0"/>
          <a:ea typeface="黑体" pitchFamily="2" charset="-122"/>
        </a:defRPr>
      </a:lvl9pPr>
    </p:titleStyle>
    <p:bodyStyle>
      <a:lvl1pPr marL="342900" indent="-342900" algn="l" rtl="0" eaLnBrk="0" fontAlgn="base" hangingPunct="0">
        <a:spcBef>
          <a:spcPct val="20000"/>
        </a:spcBef>
        <a:spcAft>
          <a:spcPct val="0"/>
        </a:spcAft>
        <a:buFont typeface="Wingdings" panose="05000000000000000000" pitchFamily="2" charset="2"/>
        <a:buChar char="n"/>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l"/>
        <a:defRPr sz="2000" b="1">
          <a:solidFill>
            <a:schemeClr val="tx1"/>
          </a:solidFill>
          <a:latin typeface="+mn-lt"/>
          <a:ea typeface="楷体_GB2312" pitchFamily="49" charset="-122"/>
        </a:defRPr>
      </a:lvl2pPr>
      <a:lvl3pPr marL="1143000" indent="-228600" algn="l" rtl="0" eaLnBrk="0" fontAlgn="base" hangingPunct="0">
        <a:spcBef>
          <a:spcPct val="20000"/>
        </a:spcBef>
        <a:spcAft>
          <a:spcPct val="0"/>
        </a:spcAft>
        <a:buFont typeface="Gungsuh" pitchFamily="18" charset="-127"/>
        <a:buChar char="-"/>
        <a:defRPr sz="2400" b="1">
          <a:solidFill>
            <a:schemeClr val="tx1"/>
          </a:solidFill>
          <a:latin typeface="+mn-lt"/>
          <a:ea typeface="宋体" pitchFamily="2" charset="-122"/>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宋体"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宋体"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79388" y="981075"/>
            <a:ext cx="8839200"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p:txBody>
      </p:sp>
      <p:sp>
        <p:nvSpPr>
          <p:cNvPr id="2" name="Rectangle 9"/>
          <p:cNvSpPr>
            <a:spLocks noGrp="1" noChangeArrowheads="1"/>
          </p:cNvSpPr>
          <p:nvPr>
            <p:ph type="title"/>
          </p:nvPr>
        </p:nvSpPr>
        <p:spPr bwMode="auto">
          <a:xfrm>
            <a:off x="179388" y="71438"/>
            <a:ext cx="88392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dirty="0"/>
              <a:t>单击此处编辑母版标题样式</a:t>
            </a:r>
          </a:p>
        </p:txBody>
      </p:sp>
      <p:sp>
        <p:nvSpPr>
          <p:cNvPr id="1031" name="Line 8"/>
          <p:cNvSpPr>
            <a:spLocks noChangeShapeType="1"/>
          </p:cNvSpPr>
          <p:nvPr/>
        </p:nvSpPr>
        <p:spPr bwMode="auto">
          <a:xfrm flipV="1">
            <a:off x="179388" y="908050"/>
            <a:ext cx="8856662" cy="0"/>
          </a:xfrm>
          <a:prstGeom prst="line">
            <a:avLst/>
          </a:prstGeom>
          <a:noFill/>
          <a:ln w="47625" cmpd="thinThick">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8" name="Rectangle 4"/>
          <p:cNvSpPr>
            <a:spLocks noGrp="1" noChangeArrowheads="1"/>
          </p:cNvSpPr>
          <p:nvPr>
            <p:ph type="dt" sz="half" idx="2"/>
          </p:nvPr>
        </p:nvSpPr>
        <p:spPr>
          <a:xfrm>
            <a:off x="179512" y="6557698"/>
            <a:ext cx="2286000" cy="224102"/>
          </a:xfrm>
          <a:prstGeom prst="rect">
            <a:avLst/>
          </a:prstGeom>
        </p:spPr>
        <p:txBody>
          <a:bodyPr anchor="ctr"/>
          <a:lstStyle>
            <a:lvl1pPr>
              <a:defRPr sz="1400" baseline="0"/>
            </a:lvl1pPr>
          </a:lstStyle>
          <a:p>
            <a:pPr>
              <a:defRPr/>
            </a:pPr>
            <a:fld id="{FAF88401-22E9-4153-B0F5-3C3505E5B3D2}" type="datetime1">
              <a:rPr lang="zh-CN" altLang="en-US" smtClean="0"/>
              <a:t>2023/9/7</a:t>
            </a:fld>
            <a:endParaRPr lang="en-US" dirty="0"/>
          </a:p>
        </p:txBody>
      </p:sp>
      <p:sp>
        <p:nvSpPr>
          <p:cNvPr id="9" name="Rectangle 6"/>
          <p:cNvSpPr>
            <a:spLocks noGrp="1" noChangeArrowheads="1"/>
          </p:cNvSpPr>
          <p:nvPr>
            <p:ph type="sldNum" sz="quarter" idx="4"/>
          </p:nvPr>
        </p:nvSpPr>
        <p:spPr>
          <a:xfrm>
            <a:off x="6293296" y="6557698"/>
            <a:ext cx="2743200" cy="224102"/>
          </a:xfrm>
          <a:prstGeom prst="rect">
            <a:avLst/>
          </a:prstGeom>
        </p:spPr>
        <p:txBody>
          <a:bodyPr/>
          <a:lstStyle>
            <a:lvl1pPr algn="r">
              <a:defRPr sz="1400" baseline="0"/>
            </a:lvl1pPr>
          </a:lstStyle>
          <a:p>
            <a:pPr>
              <a:defRPr/>
            </a:pPr>
            <a:fld id="{283AA37B-31F2-46EE-90A4-68D9AA6A4383}" type="slidenum">
              <a:rPr lang="en-US" altLang="zh-CN" smtClean="0"/>
              <a:t>‹#›</a:t>
            </a:fld>
            <a:endParaRPr lang="en-US" altLang="zh-CN" dirty="0"/>
          </a:p>
        </p:txBody>
      </p:sp>
      <p:sp>
        <p:nvSpPr>
          <p:cNvPr id="10" name="Rectangle 5"/>
          <p:cNvSpPr>
            <a:spLocks noGrp="1" noChangeArrowheads="1"/>
          </p:cNvSpPr>
          <p:nvPr>
            <p:ph type="ftr" sz="quarter" idx="3"/>
          </p:nvPr>
        </p:nvSpPr>
        <p:spPr bwMode="auto">
          <a:xfrm>
            <a:off x="2771800" y="6572250"/>
            <a:ext cx="3200400" cy="2095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baseline="0"/>
            </a:lvl1pPr>
          </a:lstStyle>
          <a:p>
            <a:pPr>
              <a:defRPr/>
            </a:pPr>
            <a:r>
              <a:rPr lang="en-US" altLang="zh-CN"/>
              <a:t>Hong An @CS of USTC</a:t>
            </a:r>
            <a:endParaRPr lang="en-US" altLang="zh-CN" dirty="0"/>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Lst>
  <p:hf hdr="0"/>
  <p:txStyles>
    <p:titleStyle>
      <a:lvl1pPr algn="l" rtl="0" eaLnBrk="0" fontAlgn="base" hangingPunct="0">
        <a:spcBef>
          <a:spcPct val="0"/>
        </a:spcBef>
        <a:spcAft>
          <a:spcPct val="0"/>
        </a:spcAft>
        <a:defRPr sz="2800" b="1">
          <a:solidFill>
            <a:schemeClr val="accent2"/>
          </a:solidFill>
          <a:latin typeface="微软雅黑" panose="020B0503020204020204" pitchFamily="34" charset="-122"/>
          <a:ea typeface="微软雅黑" panose="020B0503020204020204" pitchFamily="34" charset="-122"/>
          <a:cs typeface="+mj-cs"/>
        </a:defRPr>
      </a:lvl1pPr>
      <a:lvl2pPr algn="l" rtl="0" eaLnBrk="0" fontAlgn="base" hangingPunct="0">
        <a:spcBef>
          <a:spcPct val="0"/>
        </a:spcBef>
        <a:spcAft>
          <a:spcPct val="0"/>
        </a:spcAft>
        <a:defRPr sz="2800" b="1">
          <a:solidFill>
            <a:schemeClr val="accent2"/>
          </a:solidFill>
          <a:latin typeface="Arial" panose="020B0604020202020204" pitchFamily="34" charset="0"/>
          <a:ea typeface="黑体" pitchFamily="2" charset="-122"/>
        </a:defRPr>
      </a:lvl2pPr>
      <a:lvl3pPr algn="l" rtl="0" eaLnBrk="0" fontAlgn="base" hangingPunct="0">
        <a:spcBef>
          <a:spcPct val="0"/>
        </a:spcBef>
        <a:spcAft>
          <a:spcPct val="0"/>
        </a:spcAft>
        <a:defRPr sz="2800" b="1">
          <a:solidFill>
            <a:schemeClr val="accent2"/>
          </a:solidFill>
          <a:latin typeface="Arial" panose="020B0604020202020204" pitchFamily="34" charset="0"/>
          <a:ea typeface="黑体" pitchFamily="2" charset="-122"/>
        </a:defRPr>
      </a:lvl3pPr>
      <a:lvl4pPr algn="l" rtl="0" eaLnBrk="0" fontAlgn="base" hangingPunct="0">
        <a:spcBef>
          <a:spcPct val="0"/>
        </a:spcBef>
        <a:spcAft>
          <a:spcPct val="0"/>
        </a:spcAft>
        <a:defRPr sz="2800" b="1">
          <a:solidFill>
            <a:schemeClr val="accent2"/>
          </a:solidFill>
          <a:latin typeface="Arial" panose="020B0604020202020204" pitchFamily="34" charset="0"/>
          <a:ea typeface="黑体" pitchFamily="2" charset="-122"/>
        </a:defRPr>
      </a:lvl4pPr>
      <a:lvl5pPr algn="l" rtl="0" eaLnBrk="0" fontAlgn="base" hangingPunct="0">
        <a:spcBef>
          <a:spcPct val="0"/>
        </a:spcBef>
        <a:spcAft>
          <a:spcPct val="0"/>
        </a:spcAft>
        <a:defRPr sz="2800" b="1">
          <a:solidFill>
            <a:schemeClr val="accent2"/>
          </a:solidFill>
          <a:latin typeface="Arial" panose="020B0604020202020204" pitchFamily="34" charset="0"/>
          <a:ea typeface="黑体" pitchFamily="2" charset="-122"/>
        </a:defRPr>
      </a:lvl5pPr>
      <a:lvl6pPr marL="457200" algn="l" rtl="0" eaLnBrk="0" fontAlgn="base" hangingPunct="0">
        <a:spcBef>
          <a:spcPct val="0"/>
        </a:spcBef>
        <a:spcAft>
          <a:spcPct val="0"/>
        </a:spcAft>
        <a:defRPr sz="2800" b="1">
          <a:solidFill>
            <a:schemeClr val="accent2"/>
          </a:solidFill>
          <a:latin typeface="Arial" panose="020B0604020202020204" pitchFamily="34" charset="0"/>
          <a:ea typeface="黑体" pitchFamily="2" charset="-122"/>
        </a:defRPr>
      </a:lvl6pPr>
      <a:lvl7pPr marL="914400" algn="l" rtl="0" eaLnBrk="0" fontAlgn="base" hangingPunct="0">
        <a:spcBef>
          <a:spcPct val="0"/>
        </a:spcBef>
        <a:spcAft>
          <a:spcPct val="0"/>
        </a:spcAft>
        <a:defRPr sz="2800" b="1">
          <a:solidFill>
            <a:schemeClr val="accent2"/>
          </a:solidFill>
          <a:latin typeface="Arial" panose="020B0604020202020204" pitchFamily="34" charset="0"/>
          <a:ea typeface="黑体" pitchFamily="2" charset="-122"/>
        </a:defRPr>
      </a:lvl7pPr>
      <a:lvl8pPr marL="1371600" algn="l" rtl="0" eaLnBrk="0" fontAlgn="base" hangingPunct="0">
        <a:spcBef>
          <a:spcPct val="0"/>
        </a:spcBef>
        <a:spcAft>
          <a:spcPct val="0"/>
        </a:spcAft>
        <a:defRPr sz="2800" b="1">
          <a:solidFill>
            <a:schemeClr val="accent2"/>
          </a:solidFill>
          <a:latin typeface="Arial" panose="020B0604020202020204" pitchFamily="34" charset="0"/>
          <a:ea typeface="黑体" pitchFamily="2" charset="-122"/>
        </a:defRPr>
      </a:lvl8pPr>
      <a:lvl9pPr marL="1828800" algn="l" rtl="0" eaLnBrk="0" fontAlgn="base" hangingPunct="0">
        <a:spcBef>
          <a:spcPct val="0"/>
        </a:spcBef>
        <a:spcAft>
          <a:spcPct val="0"/>
        </a:spcAft>
        <a:defRPr sz="2800" b="1">
          <a:solidFill>
            <a:schemeClr val="accent2"/>
          </a:solidFill>
          <a:latin typeface="Arial" panose="020B0604020202020204" pitchFamily="34" charset="0"/>
          <a:ea typeface="黑体" pitchFamily="2" charset="-122"/>
        </a:defRPr>
      </a:lvl9pPr>
    </p:titleStyle>
    <p:bodyStyle>
      <a:lvl1pPr marL="342900" indent="-342900" algn="l" rtl="0" eaLnBrk="0" fontAlgn="base" hangingPunct="0">
        <a:spcBef>
          <a:spcPct val="20000"/>
        </a:spcBef>
        <a:spcAft>
          <a:spcPct val="0"/>
        </a:spcAft>
        <a:buFont typeface="Wingdings" panose="05000000000000000000" pitchFamily="2" charset="2"/>
        <a:buChar char="n"/>
        <a:defRPr sz="2400" b="1">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Font typeface="Wingdings" panose="05000000000000000000" pitchFamily="2" charset="2"/>
        <a:buChar char="l"/>
        <a:defRPr sz="2000" b="1">
          <a:solidFill>
            <a:schemeClr val="tx1"/>
          </a:solidFill>
          <a:latin typeface="+mn-lt"/>
          <a:ea typeface="楷体_GB2312" pitchFamily="49" charset="-122"/>
        </a:defRPr>
      </a:lvl2pPr>
      <a:lvl3pPr marL="1143000" indent="-228600" algn="l" rtl="0" eaLnBrk="0" fontAlgn="base" hangingPunct="0">
        <a:spcBef>
          <a:spcPct val="20000"/>
        </a:spcBef>
        <a:spcAft>
          <a:spcPct val="0"/>
        </a:spcAft>
        <a:buFont typeface="Gungsuh" pitchFamily="18" charset="-127"/>
        <a:buChar char="-"/>
        <a:defRPr sz="2400" b="1">
          <a:solidFill>
            <a:schemeClr val="tx1"/>
          </a:solidFill>
          <a:latin typeface="+mn-lt"/>
          <a:ea typeface="宋体" pitchFamily="2" charset="-122"/>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宋体"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宋体"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56.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44.xml"/><Relationship Id="rId5" Type="http://schemas.openxmlformats.org/officeDocument/2006/relationships/image" Target="../media/image40.jpe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notesSlide" Target="../notesSlides/notesSlide10.xml"/><Relationship Id="rId7" Type="http://schemas.openxmlformats.org/officeDocument/2006/relationships/hyperlink" Target="http://zh.wikipedia.org/wiki/File:Maurice_V_Wilkes.jpg" TargetMode="External"/><Relationship Id="rId2" Type="http://schemas.openxmlformats.org/officeDocument/2006/relationships/slideLayout" Target="../slideLayouts/slideLayout44.xml"/><Relationship Id="rId1" Type="http://schemas.openxmlformats.org/officeDocument/2006/relationships/vmlDrawing" Target="../drawings/vmlDrawing1.vml"/><Relationship Id="rId6" Type="http://schemas.openxmlformats.org/officeDocument/2006/relationships/image" Target="../media/image45.wmf"/><Relationship Id="rId5" Type="http://schemas.openxmlformats.org/officeDocument/2006/relationships/oleObject" Target="../embeddings/oleObject1.bin"/><Relationship Id="rId4" Type="http://schemas.openxmlformats.org/officeDocument/2006/relationships/image" Target="../media/image46.jpeg"/><Relationship Id="rId9" Type="http://schemas.openxmlformats.org/officeDocument/2006/relationships/image" Target="../media/image4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4.xml"/><Relationship Id="rId4" Type="http://schemas.openxmlformats.org/officeDocument/2006/relationships/image" Target="NUL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44.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4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4.xml"/><Relationship Id="rId4" Type="http://schemas.openxmlformats.org/officeDocument/2006/relationships/image" Target="NUL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5.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57.xml"/><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5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NUL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44.xml"/><Relationship Id="rId5" Type="http://schemas.openxmlformats.org/officeDocument/2006/relationships/image" Target="../media/image73.jpeg"/><Relationship Id="rId4" Type="http://schemas.openxmlformats.org/officeDocument/2006/relationships/image" Target="../media/image72.jpe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44.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8" Type="http://schemas.openxmlformats.org/officeDocument/2006/relationships/image" Target="../media/image82.GIF"/><Relationship Id="rId13" Type="http://schemas.openxmlformats.org/officeDocument/2006/relationships/image" Target="../media/image87.jpeg"/><Relationship Id="rId3" Type="http://schemas.openxmlformats.org/officeDocument/2006/relationships/image" Target="../media/image77.jpeg"/><Relationship Id="rId7" Type="http://schemas.openxmlformats.org/officeDocument/2006/relationships/image" Target="../media/image81.jpeg"/><Relationship Id="rId12" Type="http://schemas.openxmlformats.org/officeDocument/2006/relationships/image" Target="../media/image86.jpeg"/><Relationship Id="rId2" Type="http://schemas.openxmlformats.org/officeDocument/2006/relationships/image" Target="../media/image76.jpeg"/><Relationship Id="rId16" Type="http://schemas.openxmlformats.org/officeDocument/2006/relationships/image" Target="../media/image90.jpeg"/><Relationship Id="rId1" Type="http://schemas.openxmlformats.org/officeDocument/2006/relationships/slideLayout" Target="../slideLayouts/slideLayout44.xml"/><Relationship Id="rId6" Type="http://schemas.openxmlformats.org/officeDocument/2006/relationships/image" Target="../media/image80.jpeg"/><Relationship Id="rId11" Type="http://schemas.openxmlformats.org/officeDocument/2006/relationships/image" Target="../media/image85.png"/><Relationship Id="rId5" Type="http://schemas.openxmlformats.org/officeDocument/2006/relationships/image" Target="../media/image79.jpeg"/><Relationship Id="rId15" Type="http://schemas.openxmlformats.org/officeDocument/2006/relationships/image" Target="../media/image89.jpe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 Id="rId14" Type="http://schemas.openxmlformats.org/officeDocument/2006/relationships/image" Target="../media/image88.jpeg"/></Relationships>
</file>

<file path=ppt/slides/_rels/slide3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notesSlide" Target="../notesSlides/notesSlide16.xml"/><Relationship Id="rId7" Type="http://schemas.openxmlformats.org/officeDocument/2006/relationships/image" Target="../media/image93.png"/><Relationship Id="rId2" Type="http://schemas.openxmlformats.org/officeDocument/2006/relationships/slideLayout" Target="../slideLayouts/slideLayout44.xml"/><Relationship Id="rId1" Type="http://schemas.openxmlformats.org/officeDocument/2006/relationships/vmlDrawing" Target="../drawings/vmlDrawing2.vml"/><Relationship Id="rId6" Type="http://schemas.openxmlformats.org/officeDocument/2006/relationships/image" Target="../media/image92.jpeg"/><Relationship Id="rId5" Type="http://schemas.openxmlformats.org/officeDocument/2006/relationships/image" Target="../media/image73.jpeg"/><Relationship Id="rId10" Type="http://schemas.openxmlformats.org/officeDocument/2006/relationships/image" Target="../media/image45.wmf"/><Relationship Id="rId4" Type="http://schemas.openxmlformats.org/officeDocument/2006/relationships/image" Target="../media/image91.jpeg"/><Relationship Id="rId9" Type="http://schemas.openxmlformats.org/officeDocument/2006/relationships/oleObject" Target="../embeddings/oleObject2.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0.xml"/><Relationship Id="rId1" Type="http://schemas.openxmlformats.org/officeDocument/2006/relationships/vmlDrawing" Target="../drawings/vmlDrawing3.v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oleObject" Target="../embeddings/oleObject3.bin"/></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3" Type="http://schemas.openxmlformats.org/officeDocument/2006/relationships/slide" Target="slide36.xml"/><Relationship Id="rId7" Type="http://schemas.openxmlformats.org/officeDocument/2006/relationships/image" Target="../media/image103.png"/><Relationship Id="rId2" Type="http://schemas.openxmlformats.org/officeDocument/2006/relationships/image" Target="../media/image99.jpeg"/><Relationship Id="rId1" Type="http://schemas.openxmlformats.org/officeDocument/2006/relationships/slideLayout" Target="../slideLayouts/slideLayout44.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20.xml"/><Relationship Id="rId7" Type="http://schemas.openxmlformats.org/officeDocument/2006/relationships/image" Target="../media/image95.png"/><Relationship Id="rId2" Type="http://schemas.openxmlformats.org/officeDocument/2006/relationships/slideLayout" Target="../slideLayouts/slideLayout50.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06.png"/></Relationships>
</file>

<file path=ppt/slides/_rels/slide44.xml.rels><?xml version="1.0" encoding="UTF-8" standalone="yes"?>
<Relationships xmlns="http://schemas.openxmlformats.org/package/2006/relationships"><Relationship Id="rId3" Type="http://schemas.openxmlformats.org/officeDocument/2006/relationships/hyperlink" Target="https://haokan.baidu.com/v?pd=wisenatural&amp;vid=14682492136717419872" TargetMode="External"/><Relationship Id="rId2" Type="http://schemas.openxmlformats.org/officeDocument/2006/relationships/image" Target="../media/image107.jpeg"/><Relationship Id="rId1" Type="http://schemas.openxmlformats.org/officeDocument/2006/relationships/slideLayout" Target="../slideLayouts/slideLayout44.xml"/><Relationship Id="rId4" Type="http://schemas.openxmlformats.org/officeDocument/2006/relationships/hyperlink" Target="https://haokan.baidu.com/v?pd=wisenatural&amp;vid=15794431170852657272" TargetMode="Externa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4.xml"/><Relationship Id="rId1" Type="http://schemas.openxmlformats.org/officeDocument/2006/relationships/vmlDrawing" Target="../drawings/vmlDrawing5.vml"/><Relationship Id="rId4" Type="http://schemas.openxmlformats.org/officeDocument/2006/relationships/image" Target="../media/image108.png"/></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4.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0.xml"/><Relationship Id="rId5" Type="http://schemas.openxmlformats.org/officeDocument/2006/relationships/image" Target="../media/image8.jpeg"/><Relationship Id="rId4" Type="http://schemas.openxmlformats.org/officeDocument/2006/relationships/hyperlink" Target="https://baike.baidu.com/item/%E6%88%88%E7%89%B9%E5%BC%97%E9%87%8C%E5%BE%B7%C2%B7%E5%A8%81%E5%BB%89%C2%B7%E8%8E%B1%E5%B8%83%E5%B0%BC%E8%8C%A8/5028927?fromtitle=Leibniz&amp;fromid=8770707&amp;fr=aladdi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idx="4294967295"/>
          </p:nvPr>
        </p:nvSpPr>
        <p:spPr>
          <a:xfrm>
            <a:off x="35496" y="2204864"/>
            <a:ext cx="9108504" cy="2160240"/>
          </a:xfrm>
          <a:effectLst/>
          <a:scene3d>
            <a:camera prst="orthographicFront"/>
            <a:lightRig rig="threePt" dir="t"/>
          </a:scene3d>
          <a:sp3d>
            <a:bevelT/>
          </a:sp3d>
        </p:spPr>
        <p:txBody>
          <a:bodyPr>
            <a:normAutofit/>
          </a:bodyPr>
          <a:lstStyle/>
          <a:p>
            <a:r>
              <a:rPr lang="en-US" altLang="zh-CN" sz="3600" b="1" dirty="0">
                <a:solidFill>
                  <a:schemeClr val="bg1"/>
                </a:solidFill>
                <a:latin typeface="微软雅黑" panose="020B0503020204020204" pitchFamily="34" charset="-122"/>
                <a:ea typeface="微软雅黑" panose="020B0503020204020204" pitchFamily="34" charset="-122"/>
              </a:rPr>
              <a:t>Chapter 1-2  </a:t>
            </a:r>
            <a:br>
              <a:rPr lang="en-US" altLang="zh-CN" sz="3600" b="1" dirty="0">
                <a:solidFill>
                  <a:schemeClr val="bg1"/>
                </a:solidFill>
                <a:latin typeface="微软雅黑" panose="020B0503020204020204" pitchFamily="34" charset="-122"/>
                <a:ea typeface="微软雅黑" panose="020B0503020204020204" pitchFamily="34" charset="-122"/>
              </a:rPr>
            </a:br>
            <a:r>
              <a:rPr lang="en-US" altLang="zh-CN" sz="4000" b="1" dirty="0">
                <a:solidFill>
                  <a:schemeClr val="bg1"/>
                </a:solidFill>
                <a:latin typeface="微软雅黑" panose="020B0503020204020204" pitchFamily="34" charset="-122"/>
              </a:rPr>
              <a:t>Great Ideas in Computing Systems</a:t>
            </a:r>
            <a:endParaRPr lang="zh-CN" altLang="en-US" sz="4000" b="1" dirty="0">
              <a:solidFill>
                <a:schemeClr val="bg1"/>
              </a:solidFill>
              <a:latin typeface="微软雅黑" panose="020B0503020204020204" pitchFamily="34" charset="-122"/>
              <a:ea typeface="微软雅黑" panose="020B0503020204020204" pitchFamily="34" charset="-122"/>
              <a:cs typeface="Verdana" panose="020B0604030504040204" pitchFamily="34" charset="0"/>
            </a:endParaRPr>
          </a:p>
        </p:txBody>
      </p:sp>
      <p:sp>
        <p:nvSpPr>
          <p:cNvPr id="3" name="文本框 2"/>
          <p:cNvSpPr txBox="1"/>
          <p:nvPr/>
        </p:nvSpPr>
        <p:spPr>
          <a:xfrm>
            <a:off x="2406644" y="5019680"/>
            <a:ext cx="4326248" cy="1295098"/>
          </a:xfrm>
          <a:prstGeom prst="rect">
            <a:avLst/>
          </a:prstGeom>
          <a:noFill/>
        </p:spPr>
        <p:txBody>
          <a:bodyPr wrap="none" rtlCol="0">
            <a:spAutoFit/>
          </a:bodyPr>
          <a:lstStyle/>
          <a:p>
            <a:pPr algn="ctr" eaLnBrk="1" fontAlgn="auto" hangingPunct="1">
              <a:lnSpc>
                <a:spcPct val="90000"/>
              </a:lnSpc>
              <a:spcBef>
                <a:spcPts val="0"/>
              </a:spcBef>
              <a:spcAft>
                <a:spcPts val="0"/>
              </a:spcAft>
            </a:pPr>
            <a:endParaRPr lang="en-US" altLang="zh-CN" sz="1400" b="1" baseline="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a:p>
            <a:pPr algn="ctr" eaLnBrk="1" fontAlgn="auto" hangingPunct="1">
              <a:lnSpc>
                <a:spcPct val="90000"/>
              </a:lnSpc>
              <a:spcBef>
                <a:spcPts val="0"/>
              </a:spcBef>
              <a:spcAft>
                <a:spcPts val="0"/>
              </a:spcAft>
            </a:pPr>
            <a:endParaRPr lang="en-US" altLang="zh-CN" sz="1400" b="1" baseline="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a:p>
            <a:pPr algn="ctr" eaLnBrk="1" fontAlgn="auto" hangingPunct="1">
              <a:lnSpc>
                <a:spcPct val="90000"/>
              </a:lnSpc>
              <a:spcBef>
                <a:spcPts val="0"/>
              </a:spcBef>
              <a:spcAft>
                <a:spcPts val="0"/>
              </a:spcAft>
            </a:pPr>
            <a:endParaRPr lang="en-US" altLang="zh-CN" sz="1400" b="1" baseline="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a:p>
            <a:pPr algn="ctr" eaLnBrk="1" fontAlgn="auto" hangingPunct="1">
              <a:lnSpc>
                <a:spcPct val="80000"/>
              </a:lnSpc>
              <a:spcBef>
                <a:spcPts val="0"/>
              </a:spcBef>
              <a:spcAft>
                <a:spcPts val="0"/>
              </a:spcAft>
            </a:pPr>
            <a:r>
              <a:rPr lang="zh-CN" altLang="en-US" sz="3200" b="1" baseline="0" dirty="0">
                <a:solidFill>
                  <a:srgbClr val="1F497D"/>
                </a:solidFill>
                <a:latin typeface="华文新魏" panose="02010800040101010101" pitchFamily="2" charset="-122"/>
                <a:ea typeface="华文新魏" panose="02010800040101010101" pitchFamily="2" charset="-122"/>
              </a:rPr>
              <a:t>计算机科学与技术学院</a:t>
            </a:r>
            <a:endParaRPr lang="en-US" altLang="zh-CN" sz="3200" b="1" baseline="0" dirty="0">
              <a:solidFill>
                <a:srgbClr val="1F497D"/>
              </a:solidFill>
              <a:latin typeface="华文新魏" panose="02010800040101010101" pitchFamily="2" charset="-122"/>
              <a:ea typeface="华文新魏" panose="02010800040101010101" pitchFamily="2" charset="-122"/>
            </a:endParaRPr>
          </a:p>
          <a:p>
            <a:pPr algn="ctr" eaLnBrk="1" fontAlgn="auto" hangingPunct="1">
              <a:lnSpc>
                <a:spcPct val="80000"/>
              </a:lnSpc>
              <a:spcBef>
                <a:spcPts val="0"/>
              </a:spcBef>
              <a:spcAft>
                <a:spcPts val="0"/>
              </a:spcAft>
            </a:pPr>
            <a:r>
              <a:rPr lang="en-US" altLang="zh-CN" baseline="0" dirty="0">
                <a:solidFill>
                  <a:srgbClr val="1F497D"/>
                </a:solidFill>
                <a:latin typeface="Calibri" panose="020F0502020204030204"/>
                <a:ea typeface="华文新魏" panose="02010800040101010101" pitchFamily="2" charset="-122"/>
              </a:rPr>
              <a:t>School of Computer Science and Technology</a:t>
            </a:r>
            <a:endParaRPr lang="zh-CN" altLang="en-US" baseline="0" dirty="0">
              <a:solidFill>
                <a:srgbClr val="1F497D"/>
              </a:solidFill>
              <a:latin typeface="Calibri" panose="020F0502020204030204"/>
              <a:ea typeface="华文新魏" panose="02010800040101010101" pitchFamily="2" charset="-122"/>
            </a:endParaRPr>
          </a:p>
        </p:txBody>
      </p:sp>
      <p:sp>
        <p:nvSpPr>
          <p:cNvPr id="4" name="文本框 3"/>
          <p:cNvSpPr txBox="1"/>
          <p:nvPr/>
        </p:nvSpPr>
        <p:spPr>
          <a:xfrm>
            <a:off x="4932039" y="404664"/>
            <a:ext cx="4137608" cy="1077218"/>
          </a:xfrm>
          <a:prstGeom prst="rect">
            <a:avLst/>
          </a:prstGeom>
          <a:noFill/>
        </p:spPr>
        <p:txBody>
          <a:bodyPr wrap="none" rtlCol="0">
            <a:spAutoFit/>
          </a:bodyPr>
          <a:lstStyle/>
          <a:p>
            <a:pPr algn="r" eaLnBrk="1" hangingPunct="1">
              <a:buFont typeface="Wingdings" panose="05000000000000000000" pitchFamily="2" charset="2"/>
              <a:buNone/>
            </a:pPr>
            <a:r>
              <a:rPr lang="zh-CN" altLang="en-US" sz="2800" b="1" baseline="0" dirty="0">
                <a:solidFill>
                  <a:schemeClr val="tx1">
                    <a:lumMod val="75000"/>
                    <a:lumOff val="25000"/>
                  </a:schemeClr>
                </a:solidFill>
                <a:latin typeface="微软雅黑" panose="020B0503020204020204" pitchFamily="34" charset="-122"/>
                <a:ea typeface="微软雅黑" panose="020B0503020204020204" pitchFamily="34" charset="-122"/>
              </a:rPr>
              <a:t>计算机系统概论</a:t>
            </a:r>
            <a:endParaRPr lang="en-US" altLang="zh-CN" sz="2800" b="1" baseline="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eaLnBrk="1" hangingPunct="1">
              <a:buFont typeface="Wingdings" panose="05000000000000000000" pitchFamily="2" charset="2"/>
              <a:buNone/>
            </a:pPr>
            <a:r>
              <a:rPr lang="en-US" altLang="zh-CN" baseline="0" dirty="0">
                <a:solidFill>
                  <a:schemeClr val="tx1">
                    <a:lumMod val="75000"/>
                    <a:lumOff val="25000"/>
                  </a:schemeClr>
                </a:solidFill>
                <a:latin typeface="微软雅黑" panose="020B0503020204020204" pitchFamily="34" charset="-122"/>
                <a:ea typeface="微软雅黑" panose="020B0503020204020204" pitchFamily="34" charset="-122"/>
              </a:rPr>
              <a:t>Introduction to Computing Systems</a:t>
            </a:r>
          </a:p>
          <a:p>
            <a:pPr algn="r" eaLnBrk="1" hangingPunct="1">
              <a:buFont typeface="Wingdings" panose="05000000000000000000" pitchFamily="2" charset="2"/>
              <a:buNone/>
            </a:pPr>
            <a:r>
              <a:rPr lang="zh-CN" altLang="en-US" baseline="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baseline="0" dirty="0">
                <a:solidFill>
                  <a:schemeClr val="tx1">
                    <a:lumMod val="75000"/>
                    <a:lumOff val="25000"/>
                  </a:schemeClr>
                </a:solidFill>
                <a:latin typeface="微软雅黑" panose="020B0503020204020204" pitchFamily="34" charset="-122"/>
                <a:ea typeface="微软雅黑" panose="020B0503020204020204" pitchFamily="34" charset="-122"/>
              </a:rPr>
              <a:t> CS1002A.01 </a:t>
            </a:r>
            <a:r>
              <a:rPr lang="zh-CN" altLang="en-US" baseline="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baseline="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solidFill>
            <a:schemeClr val="bg1"/>
          </a:solidFill>
        </p:spPr>
        <p:txBody>
          <a:bodyPr/>
          <a:lstStyle/>
          <a:p>
            <a:r>
              <a:rPr lang="en-US" altLang="zh-CN" dirty="0"/>
              <a:t>A computing tool that does </a:t>
            </a:r>
            <a:r>
              <a:rPr lang="en-US" altLang="zh-CN" dirty="0">
                <a:solidFill>
                  <a:srgbClr val="FF0000"/>
                </a:solidFill>
              </a:rPr>
              <a:t>not use electricity</a:t>
            </a:r>
            <a:endParaRPr lang="zh-CN" altLang="en-US" dirty="0">
              <a:solidFill>
                <a:srgbClr val="FF0000"/>
              </a:solidFill>
            </a:endParaRPr>
          </a:p>
        </p:txBody>
      </p:sp>
      <p:sp>
        <p:nvSpPr>
          <p:cNvPr id="9219" name="Rectangle 3"/>
          <p:cNvSpPr>
            <a:spLocks noGrp="1" noChangeArrowheads="1"/>
          </p:cNvSpPr>
          <p:nvPr>
            <p:ph type="body" idx="1"/>
          </p:nvPr>
        </p:nvSpPr>
        <p:spPr>
          <a:xfrm>
            <a:off x="179388" y="981075"/>
            <a:ext cx="8839200" cy="679450"/>
          </a:xfrm>
        </p:spPr>
        <p:txBody>
          <a:bodyPr/>
          <a:lstStyle/>
          <a:p>
            <a:r>
              <a:rPr lang="en-US" altLang="zh-CN" dirty="0"/>
              <a:t>Slide Rules</a:t>
            </a:r>
          </a:p>
        </p:txBody>
      </p:sp>
      <p:sp>
        <p:nvSpPr>
          <p:cNvPr id="9220" name="Text Box 4"/>
          <p:cNvSpPr txBox="1">
            <a:spLocks noChangeArrowheads="1"/>
          </p:cNvSpPr>
          <p:nvPr/>
        </p:nvSpPr>
        <p:spPr bwMode="auto">
          <a:xfrm>
            <a:off x="457200" y="1676400"/>
            <a:ext cx="3448380" cy="95410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cs typeface="楷体_GB2312" pitchFamily="49" charset="-122"/>
              </a:defRPr>
            </a:lvl2pPr>
            <a:lvl3pPr marL="1143000" indent="-228600">
              <a:spcBef>
                <a:spcPct val="20000"/>
              </a:spcBef>
              <a:buFont typeface="Gungsuh" pitchFamily="18" charset="-127"/>
              <a:buChar char="-"/>
              <a:defRPr b="1">
                <a:solidFill>
                  <a:schemeClr val="tx1"/>
                </a:solidFill>
                <a:latin typeface="Arial" panose="020B0604020202020204" pitchFamily="34" charset="0"/>
                <a:ea typeface="宋体" pitchFamily="2" charset="-122"/>
                <a:cs typeface="楷体_GB2312" pitchFamily="49" charset="-122"/>
              </a:defRPr>
            </a:lvl3pPr>
            <a:lvl4pPr marL="1600200" indent="-228600">
              <a:spcBef>
                <a:spcPct val="20000"/>
              </a:spcBef>
              <a:buChar char="•"/>
              <a:defRPr sz="1600">
                <a:solidFill>
                  <a:schemeClr val="tx1"/>
                </a:solidFill>
                <a:latin typeface="Arial" panose="020B0604020202020204" pitchFamily="34" charset="0"/>
                <a:ea typeface="黑体" pitchFamily="2" charset="-122"/>
                <a:cs typeface="楷体_GB2312" pitchFamily="49" charset="-122"/>
              </a:defRPr>
            </a:lvl4pPr>
            <a:lvl5pPr marL="2057400" indent="-228600">
              <a:spcBef>
                <a:spcPct val="20000"/>
              </a:spcBef>
              <a:buChar char="»"/>
              <a:defRPr sz="2000">
                <a:solidFill>
                  <a:schemeClr val="tx1"/>
                </a:solidFill>
                <a:latin typeface="Arial" panose="020B0604020202020204" pitchFamily="34" charset="0"/>
                <a:ea typeface="宋体" pitchFamily="2" charset="-122"/>
                <a:cs typeface="楷体_GB2312"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t>Slide rule</a:t>
            </a:r>
            <a:b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br>
            <a: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t>US</a:t>
            </a:r>
            <a:b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br>
            <a: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t>c. 1956</a:t>
            </a:r>
            <a:b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br>
            <a: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t>Gift of Lynn Yarbrough, X121.82</a:t>
            </a:r>
            <a:endParaRPr kumimoji="0" lang="zh-CN" altLang="en-US"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endParaRPr>
          </a:p>
        </p:txBody>
      </p:sp>
      <p:pic>
        <p:nvPicPr>
          <p:cNvPr id="9221" name="Picture 5" descr="IMG_1878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447800"/>
            <a:ext cx="2667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6"/>
          <p:cNvSpPr txBox="1">
            <a:spLocks noChangeArrowheads="1"/>
          </p:cNvSpPr>
          <p:nvPr/>
        </p:nvSpPr>
        <p:spPr bwMode="auto">
          <a:xfrm>
            <a:off x="457200" y="3200400"/>
            <a:ext cx="3460750" cy="138499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cs typeface="楷体_GB2312" pitchFamily="49" charset="-122"/>
              </a:defRPr>
            </a:lvl2pPr>
            <a:lvl3pPr marL="1143000" indent="-228600">
              <a:spcBef>
                <a:spcPct val="20000"/>
              </a:spcBef>
              <a:buFont typeface="Gungsuh" pitchFamily="18" charset="-127"/>
              <a:buChar char="-"/>
              <a:defRPr b="1">
                <a:solidFill>
                  <a:schemeClr val="tx1"/>
                </a:solidFill>
                <a:latin typeface="Arial" panose="020B0604020202020204" pitchFamily="34" charset="0"/>
                <a:ea typeface="宋体" pitchFamily="2" charset="-122"/>
                <a:cs typeface="楷体_GB2312" pitchFamily="49" charset="-122"/>
              </a:defRPr>
            </a:lvl3pPr>
            <a:lvl4pPr marL="1600200" indent="-228600">
              <a:spcBef>
                <a:spcPct val="20000"/>
              </a:spcBef>
              <a:buChar char="•"/>
              <a:defRPr sz="1600">
                <a:solidFill>
                  <a:schemeClr val="tx1"/>
                </a:solidFill>
                <a:latin typeface="Arial" panose="020B0604020202020204" pitchFamily="34" charset="0"/>
                <a:ea typeface="黑体" pitchFamily="2" charset="-122"/>
                <a:cs typeface="楷体_GB2312" pitchFamily="49" charset="-122"/>
              </a:defRPr>
            </a:lvl4pPr>
            <a:lvl5pPr marL="2057400" indent="-228600">
              <a:spcBef>
                <a:spcPct val="20000"/>
              </a:spcBef>
              <a:buChar char="»"/>
              <a:defRPr sz="2000">
                <a:solidFill>
                  <a:schemeClr val="tx1"/>
                </a:solidFill>
                <a:latin typeface="Arial" panose="020B0604020202020204" pitchFamily="34" charset="0"/>
                <a:ea typeface="宋体" pitchFamily="2" charset="-122"/>
                <a:cs typeface="楷体_GB2312"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9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t>Mannheim slide rule</a:t>
            </a:r>
            <a:b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br>
            <a: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t>France</a:t>
            </a:r>
            <a:b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br>
            <a: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t>c. 1860</a:t>
            </a:r>
            <a:b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br>
            <a: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t>Loan of Gwen and Gordon Bell, B203.82</a:t>
            </a:r>
            <a:b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br>
            <a:endParaRPr kumimoji="0" lang="zh-CN" altLang="en-US"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endParaRPr>
          </a:p>
        </p:txBody>
      </p:sp>
      <p:pic>
        <p:nvPicPr>
          <p:cNvPr id="9223" name="Picture 7" descr="IMG_1887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429000"/>
            <a:ext cx="27432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8" descr="IMG_1900_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066800"/>
            <a:ext cx="22860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 Box 9"/>
          <p:cNvSpPr txBox="1">
            <a:spLocks noChangeArrowheads="1"/>
          </p:cNvSpPr>
          <p:nvPr/>
        </p:nvSpPr>
        <p:spPr bwMode="auto">
          <a:xfrm>
            <a:off x="4648200" y="1295400"/>
            <a:ext cx="2286000" cy="181588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cs typeface="楷体_GB2312" pitchFamily="49" charset="-122"/>
              </a:defRPr>
            </a:lvl2pPr>
            <a:lvl3pPr marL="1143000" indent="-228600">
              <a:spcBef>
                <a:spcPct val="20000"/>
              </a:spcBef>
              <a:buFont typeface="Gungsuh" pitchFamily="18" charset="-127"/>
              <a:buChar char="-"/>
              <a:defRPr b="1">
                <a:solidFill>
                  <a:schemeClr val="tx1"/>
                </a:solidFill>
                <a:latin typeface="Arial" panose="020B0604020202020204" pitchFamily="34" charset="0"/>
                <a:ea typeface="宋体" pitchFamily="2" charset="-122"/>
                <a:cs typeface="楷体_GB2312" pitchFamily="49" charset="-122"/>
              </a:defRPr>
            </a:lvl3pPr>
            <a:lvl4pPr marL="1600200" indent="-228600">
              <a:spcBef>
                <a:spcPct val="20000"/>
              </a:spcBef>
              <a:buChar char="•"/>
              <a:defRPr sz="1600">
                <a:solidFill>
                  <a:schemeClr val="tx1"/>
                </a:solidFill>
                <a:latin typeface="Arial" panose="020B0604020202020204" pitchFamily="34" charset="0"/>
                <a:ea typeface="黑体" pitchFamily="2" charset="-122"/>
                <a:cs typeface="楷体_GB2312" pitchFamily="49" charset="-122"/>
              </a:defRPr>
            </a:lvl4pPr>
            <a:lvl5pPr marL="2057400" indent="-228600">
              <a:spcBef>
                <a:spcPct val="20000"/>
              </a:spcBef>
              <a:buChar char="»"/>
              <a:defRPr sz="2000">
                <a:solidFill>
                  <a:schemeClr val="tx1"/>
                </a:solidFill>
                <a:latin typeface="Arial" panose="020B0604020202020204" pitchFamily="34" charset="0"/>
                <a:ea typeface="宋体" pitchFamily="2" charset="-122"/>
                <a:cs typeface="楷体_GB2312"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t>Pickett circular slide rule</a:t>
            </a:r>
            <a:b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br>
            <a: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t>Japan</a:t>
            </a:r>
            <a:b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br>
            <a: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t>c. 1955</a:t>
            </a:r>
            <a:b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br>
            <a: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t>Loan of Gwen and Gordon Bell, B1657.01</a:t>
            </a:r>
            <a:b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br>
            <a:endParaRPr kumimoji="0" lang="zh-CN" altLang="en-US"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endParaRPr>
          </a:p>
        </p:txBody>
      </p:sp>
      <p:pic>
        <p:nvPicPr>
          <p:cNvPr id="9226" name="Picture 10" descr="IMG_1860_s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4800600"/>
            <a:ext cx="2286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 Box 11"/>
          <p:cNvSpPr txBox="1">
            <a:spLocks noChangeArrowheads="1"/>
          </p:cNvSpPr>
          <p:nvPr/>
        </p:nvSpPr>
        <p:spPr bwMode="auto">
          <a:xfrm>
            <a:off x="4800600" y="4343400"/>
            <a:ext cx="2133600" cy="138499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cs typeface="楷体_GB2312" pitchFamily="49" charset="-122"/>
              </a:defRPr>
            </a:lvl2pPr>
            <a:lvl3pPr marL="1143000" indent="-228600">
              <a:spcBef>
                <a:spcPct val="20000"/>
              </a:spcBef>
              <a:buFont typeface="Gungsuh" pitchFamily="18" charset="-127"/>
              <a:buChar char="-"/>
              <a:defRPr b="1">
                <a:solidFill>
                  <a:schemeClr val="tx1"/>
                </a:solidFill>
                <a:latin typeface="Arial" panose="020B0604020202020204" pitchFamily="34" charset="0"/>
                <a:ea typeface="宋体" pitchFamily="2" charset="-122"/>
                <a:cs typeface="楷体_GB2312" pitchFamily="49" charset="-122"/>
              </a:defRPr>
            </a:lvl3pPr>
            <a:lvl4pPr marL="1600200" indent="-228600">
              <a:spcBef>
                <a:spcPct val="20000"/>
              </a:spcBef>
              <a:buChar char="•"/>
              <a:defRPr sz="1600">
                <a:solidFill>
                  <a:schemeClr val="tx1"/>
                </a:solidFill>
                <a:latin typeface="Arial" panose="020B0604020202020204" pitchFamily="34" charset="0"/>
                <a:ea typeface="黑体" pitchFamily="2" charset="-122"/>
                <a:cs typeface="楷体_GB2312" pitchFamily="49" charset="-122"/>
              </a:defRPr>
            </a:lvl4pPr>
            <a:lvl5pPr marL="2057400" indent="-228600">
              <a:spcBef>
                <a:spcPct val="20000"/>
              </a:spcBef>
              <a:buChar char="»"/>
              <a:defRPr sz="2000">
                <a:solidFill>
                  <a:schemeClr val="tx1"/>
                </a:solidFill>
                <a:latin typeface="Arial" panose="020B0604020202020204" pitchFamily="34" charset="0"/>
                <a:ea typeface="宋体" pitchFamily="2" charset="-122"/>
                <a:cs typeface="楷体_GB2312"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t>Lord</a:t>
            </a:r>
            <a:r>
              <a:rPr kumimoji="0" lang="en-US" altLang="zh-CN" sz="1400" b="1" i="0" u="none" strike="noStrike" kern="1200" cap="none" spc="0" normalizeH="0" baseline="0" noProof="0">
                <a:ln>
                  <a:noFill/>
                </a:ln>
                <a:solidFill>
                  <a:srgbClr val="003366"/>
                </a:solidFill>
                <a:effectLst/>
                <a:uLnTx/>
                <a:uFillTx/>
                <a:latin typeface="Arial" panose="020B0604020202020204" pitchFamily="34" charset="0"/>
                <a:ea typeface="宋体" pitchFamily="2" charset="-122"/>
                <a:cs typeface="+mn-cs"/>
              </a:rPr>
              <a:t>’</a:t>
            </a:r>
            <a: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t>s calculator</a:t>
            </a:r>
            <a:b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br>
            <a: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t>England</a:t>
            </a:r>
            <a:b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br>
            <a: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t>c. 1900</a:t>
            </a:r>
            <a:b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br>
            <a: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t>Loan of Gwen and Gordon Bell, B123.80</a:t>
            </a:r>
            <a:endParaRPr kumimoji="0" lang="zh-CN" altLang="en-US" sz="1400" b="1" i="0" u="none" strike="noStrike" kern="1200" cap="none" spc="0" normalizeH="0" baseline="0" noProof="0">
              <a:ln>
                <a:noFill/>
              </a:ln>
              <a:solidFill>
                <a:srgbClr val="000000"/>
              </a:solidFill>
              <a:effectLst/>
              <a:uLnTx/>
              <a:uFillTx/>
              <a:latin typeface="Verdana" panose="020B0604030504040204" pitchFamily="34" charset="0"/>
              <a:ea typeface="宋体" pitchFamily="2" charset="-122"/>
              <a:cs typeface="+mn-cs"/>
            </a:endParaRPr>
          </a:p>
        </p:txBody>
      </p:sp>
      <p:pic>
        <p:nvPicPr>
          <p:cNvPr id="9228" name="Picture 12" descr="IMG_1840_s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4419600"/>
            <a:ext cx="22860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Text Box 13"/>
          <p:cNvSpPr txBox="1">
            <a:spLocks noChangeArrowheads="1"/>
          </p:cNvSpPr>
          <p:nvPr/>
        </p:nvSpPr>
        <p:spPr bwMode="auto">
          <a:xfrm>
            <a:off x="457200" y="5029200"/>
            <a:ext cx="2743200" cy="116955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cs typeface="楷体_GB2312" pitchFamily="49" charset="-122"/>
              </a:defRPr>
            </a:lvl2pPr>
            <a:lvl3pPr marL="1143000" indent="-228600">
              <a:spcBef>
                <a:spcPct val="20000"/>
              </a:spcBef>
              <a:buFont typeface="Gungsuh" pitchFamily="18" charset="-127"/>
              <a:buChar char="-"/>
              <a:defRPr b="1">
                <a:solidFill>
                  <a:schemeClr val="tx1"/>
                </a:solidFill>
                <a:latin typeface="Arial" panose="020B0604020202020204" pitchFamily="34" charset="0"/>
                <a:ea typeface="宋体" pitchFamily="2" charset="-122"/>
                <a:cs typeface="楷体_GB2312" pitchFamily="49" charset="-122"/>
              </a:defRPr>
            </a:lvl3pPr>
            <a:lvl4pPr marL="1600200" indent="-228600">
              <a:spcBef>
                <a:spcPct val="20000"/>
              </a:spcBef>
              <a:buChar char="•"/>
              <a:defRPr sz="1600">
                <a:solidFill>
                  <a:schemeClr val="tx1"/>
                </a:solidFill>
                <a:latin typeface="Arial" panose="020B0604020202020204" pitchFamily="34" charset="0"/>
                <a:ea typeface="黑体" pitchFamily="2" charset="-122"/>
                <a:cs typeface="楷体_GB2312" pitchFamily="49" charset="-122"/>
              </a:defRPr>
            </a:lvl4pPr>
            <a:lvl5pPr marL="2057400" indent="-228600">
              <a:spcBef>
                <a:spcPct val="20000"/>
              </a:spcBef>
              <a:buChar char="»"/>
              <a:defRPr sz="2000">
                <a:solidFill>
                  <a:schemeClr val="tx1"/>
                </a:solidFill>
                <a:latin typeface="Arial" panose="020B0604020202020204" pitchFamily="34" charset="0"/>
                <a:ea typeface="宋体" pitchFamily="2" charset="-122"/>
                <a:cs typeface="楷体_GB2312"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t>Fuller</a:t>
            </a:r>
            <a:r>
              <a:rPr kumimoji="0" lang="en-US" altLang="zh-CN" sz="1400" b="1" i="0" u="none" strike="noStrike" kern="1200" cap="none" spc="0" normalizeH="0" baseline="0" noProof="0">
                <a:ln>
                  <a:noFill/>
                </a:ln>
                <a:solidFill>
                  <a:srgbClr val="003366"/>
                </a:solidFill>
                <a:effectLst/>
                <a:uLnTx/>
                <a:uFillTx/>
                <a:latin typeface="Arial" panose="020B0604020202020204" pitchFamily="34" charset="0"/>
                <a:ea typeface="宋体" pitchFamily="2" charset="-122"/>
                <a:cs typeface="+mn-cs"/>
              </a:rPr>
              <a:t>’</a:t>
            </a:r>
            <a: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t>s Rule</a:t>
            </a:r>
            <a:b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br>
            <a: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t>US</a:t>
            </a:r>
            <a:b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br>
            <a: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t>1921</a:t>
            </a:r>
            <a:b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br>
            <a:r>
              <a:rPr kumimoji="0" lang="en-US" altLang="zh-CN"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rPr>
              <a:t>Gift of University of Illinois, X250.83A</a:t>
            </a:r>
            <a:endParaRPr kumimoji="0" lang="zh-CN" altLang="en-US" sz="1400" b="1" i="0" u="none" strike="noStrike" kern="1200" cap="none" spc="0" normalizeH="0" baseline="0" noProof="0">
              <a:ln>
                <a:noFill/>
              </a:ln>
              <a:solidFill>
                <a:srgbClr val="003366"/>
              </a:solidFill>
              <a:effectLst/>
              <a:uLnTx/>
              <a:uFillTx/>
              <a:latin typeface="Verdana" panose="020B0604030504040204" pitchFamily="34" charset="0"/>
              <a:ea typeface="宋体" pitchFamily="2" charset="-122"/>
              <a:cs typeface="+mn-cs"/>
            </a:endParaRPr>
          </a:p>
        </p:txBody>
      </p:sp>
      <p:sp>
        <p:nvSpPr>
          <p:cNvPr id="14" name="日期占位符 3"/>
          <p:cNvSpPr>
            <a:spLocks noGrp="1"/>
          </p:cNvSpPr>
          <p:nvPr>
            <p:ph type="dt" sz="half" idx="10"/>
          </p:nvPr>
        </p:nvSpPr>
        <p:spPr>
          <a:xfrm>
            <a:off x="179512"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15"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10</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Rectangle 2"/>
          <p:cNvSpPr>
            <a:spLocks noGrp="1" noChangeArrowheads="1"/>
          </p:cNvSpPr>
          <p:nvPr>
            <p:ph type="title"/>
          </p:nvPr>
        </p:nvSpPr>
        <p:spPr>
          <a:solidFill>
            <a:schemeClr val="bg1"/>
          </a:solidFill>
        </p:spPr>
        <p:txBody>
          <a:bodyPr/>
          <a:lstStyle/>
          <a:p>
            <a:r>
              <a:rPr lang="en-US" altLang="zh-CN" dirty="0">
                <a:solidFill>
                  <a:srgbClr val="FF0000"/>
                </a:solidFill>
              </a:rPr>
              <a:t>Automatic computing </a:t>
            </a:r>
            <a:r>
              <a:rPr lang="en-US" altLang="zh-CN" dirty="0"/>
              <a:t>equipment: from </a:t>
            </a:r>
            <a:r>
              <a:rPr lang="en-US" altLang="zh-CN" dirty="0">
                <a:solidFill>
                  <a:srgbClr val="FF0000"/>
                </a:solidFill>
              </a:rPr>
              <a:t>mechanical computer to electronic computer</a:t>
            </a:r>
            <a:endParaRPr lang="zh-CN" altLang="en-US" dirty="0">
              <a:solidFill>
                <a:srgbClr val="FF0000"/>
              </a:solidFill>
            </a:endParaRPr>
          </a:p>
        </p:txBody>
      </p:sp>
      <p:sp>
        <p:nvSpPr>
          <p:cNvPr id="49158" name="Rectangle 3"/>
          <p:cNvSpPr>
            <a:spLocks noGrp="1" noChangeArrowheads="1"/>
          </p:cNvSpPr>
          <p:nvPr>
            <p:ph type="body" sz="half" idx="2"/>
          </p:nvPr>
        </p:nvSpPr>
        <p:spPr>
          <a:xfrm>
            <a:off x="250825" y="2781300"/>
            <a:ext cx="3221038" cy="449263"/>
          </a:xfrm>
        </p:spPr>
        <p:txBody>
          <a:bodyPr/>
          <a:lstStyle/>
          <a:p>
            <a:pPr>
              <a:lnSpc>
                <a:spcPct val="80000"/>
              </a:lnSpc>
              <a:buFont typeface="Wingdings" panose="05000000000000000000" pitchFamily="2" charset="2"/>
              <a:buNone/>
            </a:pPr>
            <a:r>
              <a:rPr lang="en-US" altLang="zh-CN" sz="2000" dirty="0">
                <a:ea typeface="宋体" pitchFamily="2" charset="-122"/>
              </a:rPr>
              <a:t>Charles Babbage,</a:t>
            </a:r>
          </a:p>
          <a:p>
            <a:pPr>
              <a:lnSpc>
                <a:spcPct val="80000"/>
              </a:lnSpc>
              <a:buFont typeface="Wingdings" panose="05000000000000000000" pitchFamily="2" charset="2"/>
              <a:buNone/>
            </a:pPr>
            <a:r>
              <a:rPr lang="en-US" altLang="zh-CN" sz="2000" dirty="0">
                <a:solidFill>
                  <a:srgbClr val="000000"/>
                </a:solidFill>
                <a:ea typeface="宋体" pitchFamily="2" charset="-122"/>
              </a:rPr>
              <a:t>1791 – 1871,England</a:t>
            </a:r>
            <a:endParaRPr lang="en-US" altLang="zh-CN" sz="2000" dirty="0">
              <a:ea typeface="宋体" pitchFamily="2" charset="-122"/>
            </a:endParaRPr>
          </a:p>
        </p:txBody>
      </p:sp>
      <p:pic>
        <p:nvPicPr>
          <p:cNvPr id="49159" name="Picture 4" descr="welcome-babb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981075"/>
            <a:ext cx="14986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8375" y="981075"/>
            <a:ext cx="13509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Text Box 12"/>
          <p:cNvSpPr txBox="1">
            <a:spLocks noChangeArrowheads="1"/>
          </p:cNvSpPr>
          <p:nvPr/>
        </p:nvSpPr>
        <p:spPr bwMode="auto">
          <a:xfrm>
            <a:off x="3419475" y="5308600"/>
            <a:ext cx="187166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i="0" u="none" strike="noStrike" kern="1200" cap="none" spc="0" normalizeH="0" baseline="0" noProof="0" dirty="0">
                <a:ln>
                  <a:noFill/>
                </a:ln>
                <a:solidFill>
                  <a:srgbClr val="FF0000"/>
                </a:solidFill>
                <a:effectLst/>
                <a:uLnTx/>
                <a:uFillTx/>
                <a:latin typeface="Arial" panose="020B0604020202020204" pitchFamily="34" charset="0"/>
                <a:ea typeface="宋体" pitchFamily="2" charset="-122"/>
                <a:cs typeface="+mn-cs"/>
              </a:rPr>
              <a:t>Turing Machine</a:t>
            </a:r>
            <a:r>
              <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mn-cs"/>
              </a:rPr>
              <a:t>, </a:t>
            </a:r>
          </a:p>
          <a:p>
            <a:pPr marL="0" marR="0" lvl="0" indent="0" algn="l" defTabSz="914400" rtl="0" eaLnBrk="1" fontAlgn="base" latinLnBrk="0" hangingPunct="1">
              <a:lnSpc>
                <a:spcPct val="100000"/>
              </a:lnSpc>
              <a:spcBef>
                <a:spcPct val="0"/>
              </a:spcBef>
              <a:spcAft>
                <a:spcPct val="0"/>
              </a:spcAft>
              <a:buClrTx/>
              <a:buSzTx/>
              <a:buFontTx/>
              <a:buNone/>
              <a:defRPr/>
            </a:pPr>
            <a:r>
              <a:rPr lang="zh-CN" altLang="en-US" sz="1800" baseline="0" dirty="0">
                <a:solidFill>
                  <a:srgbClr val="0070C0"/>
                </a:solidFill>
                <a:ea typeface="宋体" pitchFamily="2" charset="-122"/>
              </a:rPr>
              <a:t>图灵机，</a:t>
            </a:r>
            <a:endParaRPr lang="en-US" altLang="zh-CN" sz="1800" baseline="0" dirty="0">
              <a:solidFill>
                <a:srgbClr val="0070C0"/>
              </a:solidFill>
              <a:ea typeface="宋体" pitchFamily="2"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mn-cs"/>
              </a:rPr>
              <a:t>1936</a:t>
            </a:r>
            <a:endParaRPr kumimoji="0" lang="zh-CN" altLang="en-US" sz="18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mn-cs"/>
            </a:endParaRPr>
          </a:p>
        </p:txBody>
      </p:sp>
      <p:pic>
        <p:nvPicPr>
          <p:cNvPr id="49162" name="Picture 14" descr="eckert and mauch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0138" y="1044575"/>
            <a:ext cx="2016125" cy="1344613"/>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9163" name="Picture 15" descr="eniac-m"/>
          <p:cNvPicPr>
            <a:picLocks noChangeAspect="1" noChangeArrowheads="1"/>
          </p:cNvPicPr>
          <p:nvPr/>
        </p:nvPicPr>
        <p:blipFill>
          <a:blip r:embed="rId6">
            <a:extLst>
              <a:ext uri="{28A0092B-C50C-407E-A947-70E740481C1C}">
                <a14:useLocalDpi xmlns:a14="http://schemas.microsoft.com/office/drawing/2010/main" val="0"/>
              </a:ext>
            </a:extLst>
          </a:blip>
          <a:srcRect t="8519" b="67778"/>
          <a:stretch>
            <a:fillRect/>
          </a:stretch>
        </p:blipFill>
        <p:spPr bwMode="auto">
          <a:xfrm>
            <a:off x="7451725" y="5516563"/>
            <a:ext cx="14779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16" descr="mau0-1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4888" y="3276600"/>
            <a:ext cx="2735262" cy="2108200"/>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65" name="Picture 17" descr="b25d99016680bfc5277fb50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4888" y="5445125"/>
            <a:ext cx="1296987" cy="79057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9166" name="Text Box 18"/>
          <p:cNvSpPr txBox="1">
            <a:spLocks noChangeArrowheads="1"/>
          </p:cNvSpPr>
          <p:nvPr/>
        </p:nvSpPr>
        <p:spPr bwMode="auto">
          <a:xfrm>
            <a:off x="5580063" y="2565400"/>
            <a:ext cx="3470275" cy="39687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rPr>
              <a:t>Eckert(24) and Mauchly(36)</a:t>
            </a:r>
            <a:endParaRPr kumimoji="0" lang="zh-CN" altLang="en-US" sz="2000" b="1"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49167" name="Text Box 19"/>
          <p:cNvSpPr txBox="1">
            <a:spLocks noChangeArrowheads="1"/>
          </p:cNvSpPr>
          <p:nvPr/>
        </p:nvSpPr>
        <p:spPr bwMode="auto">
          <a:xfrm>
            <a:off x="250825" y="5334000"/>
            <a:ext cx="32416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mn-cs"/>
              </a:rPr>
              <a:t>1832,2002,2008</a:t>
            </a: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mn-cs"/>
              </a:rPr>
              <a:t>The Babbage </a:t>
            </a:r>
            <a:r>
              <a:rPr kumimoji="0" lang="en-US" altLang="zh-CN" sz="1800" i="0" u="none" strike="noStrike" kern="1200" cap="none" spc="0" normalizeH="0" baseline="0" noProof="0" dirty="0">
                <a:ln>
                  <a:noFill/>
                </a:ln>
                <a:solidFill>
                  <a:srgbClr val="FF0000"/>
                </a:solidFill>
                <a:effectLst/>
                <a:uLnTx/>
                <a:uFillTx/>
                <a:latin typeface="Arial" panose="020B0604020202020204" pitchFamily="34" charset="0"/>
                <a:ea typeface="宋体" pitchFamily="2" charset="-122"/>
                <a:cs typeface="+mn-cs"/>
              </a:rPr>
              <a:t>Difference Engine</a:t>
            </a:r>
            <a:r>
              <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mn-cs"/>
              </a:rPr>
              <a:t>, 17 years, 25,000 parts, 5ton, cost: £17,470</a:t>
            </a:r>
            <a:endParaRPr kumimoji="0" lang="zh-CN" altLang="en-US" sz="18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mn-cs"/>
            </a:endParaRPr>
          </a:p>
        </p:txBody>
      </p:sp>
      <p:sp>
        <p:nvSpPr>
          <p:cNvPr id="49168" name="Text Box 20"/>
          <p:cNvSpPr txBox="1">
            <a:spLocks noChangeArrowheads="1"/>
          </p:cNvSpPr>
          <p:nvPr/>
        </p:nvSpPr>
        <p:spPr bwMode="auto">
          <a:xfrm>
            <a:off x="7667625" y="609282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rPr>
              <a:t>1946</a:t>
            </a:r>
          </a:p>
        </p:txBody>
      </p:sp>
      <p:pic>
        <p:nvPicPr>
          <p:cNvPr id="49169" name="Picture 24" descr="100_76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288" y="3609975"/>
            <a:ext cx="2159000" cy="16192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49170" name="Picture 27" descr="turingFull56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59113" y="3789363"/>
            <a:ext cx="2665412" cy="1203325"/>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9171" name="Text Box 28"/>
          <p:cNvSpPr txBox="1">
            <a:spLocks noChangeArrowheads="1"/>
          </p:cNvSpPr>
          <p:nvPr/>
        </p:nvSpPr>
        <p:spPr bwMode="auto">
          <a:xfrm>
            <a:off x="3471863" y="2846388"/>
            <a:ext cx="16049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rPr>
              <a:t>Alan Turing(24)</a:t>
            </a:r>
            <a:endParaRPr kumimoji="0" lang="zh-CN" altLang="en-US" sz="2000" b="1"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20" name="日期占位符 3"/>
          <p:cNvSpPr>
            <a:spLocks noGrp="1"/>
          </p:cNvSpPr>
          <p:nvPr>
            <p:ph type="dt" sz="half" idx="10"/>
          </p:nvPr>
        </p:nvSpPr>
        <p:spPr>
          <a:xfrm>
            <a:off x="179512"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21"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11</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bg1"/>
          </a:solidFill>
        </p:spPr>
        <p:txBody>
          <a:bodyPr/>
          <a:lstStyle/>
          <a:p>
            <a:r>
              <a:rPr lang="en-US" dirty="0"/>
              <a:t>Charles Babbage (1791-1871)</a:t>
            </a:r>
            <a:r>
              <a:rPr lang="zh-CN" altLang="en-US" dirty="0"/>
              <a:t>：</a:t>
            </a:r>
            <a:r>
              <a:rPr lang="en-US" altLang="zh-CN" dirty="0"/>
              <a:t> </a:t>
            </a:r>
            <a:r>
              <a:rPr lang="en-US" altLang="zh-CN" dirty="0">
                <a:solidFill>
                  <a:srgbClr val="FF0000"/>
                </a:solidFill>
              </a:rPr>
              <a:t>A Fallen Hero!</a:t>
            </a:r>
            <a:endParaRPr lang="en-US" dirty="0">
              <a:solidFill>
                <a:srgbClr val="FF0000"/>
              </a:solidFill>
            </a:endParaRPr>
          </a:p>
        </p:txBody>
      </p:sp>
      <p:sp>
        <p:nvSpPr>
          <p:cNvPr id="6" name="Content Placeholder 5"/>
          <p:cNvSpPr>
            <a:spLocks noGrp="1"/>
          </p:cNvSpPr>
          <p:nvPr>
            <p:ph idx="1"/>
          </p:nvPr>
        </p:nvSpPr>
        <p:spPr>
          <a:xfrm>
            <a:off x="4283968" y="915789"/>
            <a:ext cx="4860032" cy="5486400"/>
          </a:xfrm>
        </p:spPr>
        <p:txBody>
          <a:bodyPr/>
          <a:lstStyle/>
          <a:p>
            <a:r>
              <a:rPr lang="en-US" sz="2000" dirty="0" err="1"/>
              <a:t>Lucasian</a:t>
            </a:r>
            <a:r>
              <a:rPr lang="en-US" sz="2000" dirty="0"/>
              <a:t> Professor of Mathematics, Cambridge University, </a:t>
            </a:r>
            <a:r>
              <a:rPr lang="en-US" sz="2000" dirty="0">
                <a:solidFill>
                  <a:srgbClr val="FF0000"/>
                </a:solidFill>
              </a:rPr>
              <a:t>1828-1839</a:t>
            </a:r>
          </a:p>
          <a:p>
            <a:r>
              <a:rPr lang="en-US" sz="2000" dirty="0"/>
              <a:t>Frustrated by errors in printed tables, wanted to build machines to evaluate and print accurate tables</a:t>
            </a:r>
          </a:p>
          <a:p>
            <a:r>
              <a:rPr lang="en-US" sz="2000" dirty="0"/>
              <a:t>Inspired by earlier work organizing human “computers” to methodically calculate tables by hand</a:t>
            </a:r>
          </a:p>
          <a:p>
            <a:endParaRPr lang="en-US" sz="2000" dirty="0"/>
          </a:p>
          <a:p>
            <a:pPr marL="0" indent="0" algn="ctr">
              <a:buNone/>
            </a:pPr>
            <a:r>
              <a:rPr lang="zh-CN" altLang="en-US" sz="1800" kern="1200" dirty="0">
                <a:solidFill>
                  <a:srgbClr val="FF0000"/>
                </a:solidFill>
                <a:highlight>
                  <a:srgbClr val="FFFF00"/>
                </a:highlight>
                <a:latin typeface="Calibri" panose="020F0502020204030204" pitchFamily="34" charset="0"/>
                <a:ea typeface="宋体" pitchFamily="2" charset="-122"/>
              </a:rPr>
              <a:t>英国数学家查尔斯</a:t>
            </a:r>
            <a:r>
              <a:rPr lang="en-US" altLang="zh-CN" sz="1800" kern="1200" dirty="0">
                <a:solidFill>
                  <a:srgbClr val="FF0000"/>
                </a:solidFill>
                <a:highlight>
                  <a:srgbClr val="FFFF00"/>
                </a:highlight>
                <a:latin typeface="Calibri" panose="020F0502020204030204" pitchFamily="34" charset="0"/>
                <a:ea typeface="宋体" pitchFamily="2" charset="-122"/>
              </a:rPr>
              <a:t>·</a:t>
            </a:r>
            <a:r>
              <a:rPr lang="zh-CN" altLang="en-US" sz="1800" kern="1200" dirty="0">
                <a:solidFill>
                  <a:srgbClr val="FF0000"/>
                </a:solidFill>
                <a:highlight>
                  <a:srgbClr val="FFFF00"/>
                </a:highlight>
                <a:latin typeface="Calibri" panose="020F0502020204030204" pitchFamily="34" charset="0"/>
                <a:ea typeface="宋体" pitchFamily="2" charset="-122"/>
              </a:rPr>
              <a:t>巴贝奇</a:t>
            </a:r>
            <a:endParaRPr lang="en-US" altLang="zh-CN" sz="1800" kern="1200" dirty="0">
              <a:solidFill>
                <a:srgbClr val="FF0000"/>
              </a:solidFill>
              <a:highlight>
                <a:srgbClr val="FFFF00"/>
              </a:highlight>
              <a:latin typeface="Calibri" panose="020F0502020204030204" pitchFamily="34" charset="0"/>
              <a:ea typeface="宋体" pitchFamily="2" charset="-122"/>
            </a:endParaRPr>
          </a:p>
          <a:p>
            <a:pPr marL="0" indent="0" algn="ctr">
              <a:buNone/>
            </a:pPr>
            <a:r>
              <a:rPr lang="zh-CN" altLang="en-US" sz="1800" kern="1200" dirty="0">
                <a:solidFill>
                  <a:srgbClr val="FF0000"/>
                </a:solidFill>
                <a:highlight>
                  <a:srgbClr val="FFFF00"/>
                </a:highlight>
                <a:latin typeface="Calibri" panose="020F0502020204030204" pitchFamily="34" charset="0"/>
                <a:ea typeface="宋体" pitchFamily="2" charset="-122"/>
              </a:rPr>
              <a:t>巴贝奇差分机</a:t>
            </a:r>
            <a:endParaRPr lang="en-US" altLang="zh-CN" sz="1800" kern="1200" dirty="0">
              <a:solidFill>
                <a:srgbClr val="FF0000"/>
              </a:solidFill>
              <a:highlight>
                <a:srgbClr val="FFFF00"/>
              </a:highlight>
              <a:latin typeface="Calibri" panose="020F0502020204030204" pitchFamily="34" charset="0"/>
              <a:ea typeface="宋体" pitchFamily="2" charset="-122"/>
            </a:endParaRPr>
          </a:p>
          <a:p>
            <a:pPr marL="0" indent="0" algn="ctr">
              <a:buNone/>
            </a:pPr>
            <a:r>
              <a:rPr lang="zh-CN" altLang="en-US" sz="1800" dirty="0">
                <a:solidFill>
                  <a:srgbClr val="000099"/>
                </a:solidFill>
                <a:highlight>
                  <a:srgbClr val="FFFF00"/>
                </a:highlight>
              </a:rPr>
              <a:t>第一台</a:t>
            </a:r>
            <a:r>
              <a:rPr lang="zh-CN" altLang="en-US" sz="1800" dirty="0">
                <a:solidFill>
                  <a:srgbClr val="FF0000"/>
                </a:solidFill>
                <a:highlight>
                  <a:srgbClr val="FFFF00"/>
                </a:highlight>
              </a:rPr>
              <a:t>机械式</a:t>
            </a:r>
            <a:r>
              <a:rPr lang="zh-CN" altLang="en-US" sz="1800" dirty="0">
                <a:solidFill>
                  <a:srgbClr val="000099"/>
                </a:solidFill>
                <a:highlight>
                  <a:srgbClr val="FFFF00"/>
                </a:highlight>
              </a:rPr>
              <a:t>计算机</a:t>
            </a:r>
            <a:endParaRPr lang="en-US" altLang="zh-CN" sz="1800" kern="1200" dirty="0">
              <a:solidFill>
                <a:srgbClr val="FF0000"/>
              </a:solidFill>
              <a:highlight>
                <a:srgbClr val="FFFF00"/>
              </a:highlight>
              <a:latin typeface="Calibri" panose="020F0502020204030204" pitchFamily="34" charset="0"/>
              <a:ea typeface="宋体" pitchFamily="2" charset="-122"/>
            </a:endParaRPr>
          </a:p>
          <a:p>
            <a:pPr marL="0" indent="0">
              <a:buNone/>
            </a:pPr>
            <a:endParaRPr lang="en-US" sz="2400" dirty="0">
              <a:solidFill>
                <a:srgbClr val="FF0000"/>
              </a:solidFill>
            </a:endParaRPr>
          </a:p>
          <a:p>
            <a:endParaRPr lang="en-US" sz="2400" dirty="0"/>
          </a:p>
          <a:p>
            <a:endParaRPr lang="en-US" sz="2400" dirty="0"/>
          </a:p>
        </p:txBody>
      </p:sp>
      <p:pic>
        <p:nvPicPr>
          <p:cNvPr id="7" name="Picture 6" descr="Charles_Babbage_-_18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561" y="1047972"/>
            <a:ext cx="3899003" cy="5105400"/>
          </a:xfrm>
          <a:prstGeom prst="rect">
            <a:avLst/>
          </a:prstGeom>
          <a:effectLst>
            <a:outerShdw blurRad="63500" sx="102000" sy="102000" algn="ctr" rotWithShape="0">
              <a:prstClr val="black">
                <a:alpha val="40000"/>
              </a:prstClr>
            </a:outerShdw>
          </a:effectLst>
        </p:spPr>
      </p:pic>
      <p:sp>
        <p:nvSpPr>
          <p:cNvPr id="9" name="TextBox 8"/>
          <p:cNvSpPr txBox="1"/>
          <p:nvPr/>
        </p:nvSpPr>
        <p:spPr>
          <a:xfrm>
            <a:off x="971600" y="6273616"/>
            <a:ext cx="2664201" cy="415498"/>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050" b="0" i="1" u="none" strike="noStrike" kern="1200" cap="none" spc="0" normalizeH="0" baseline="0" noProof="0" dirty="0">
                <a:ln>
                  <a:noFill/>
                </a:ln>
                <a:solidFill>
                  <a:srgbClr val="000000"/>
                </a:solidFill>
                <a:effectLst/>
                <a:uLnTx/>
                <a:uFillTx/>
                <a:latin typeface="Calibri" panose="020F0502020204030204"/>
                <a:ea typeface="MS PGothic"/>
                <a:cs typeface="Calibri" panose="020F0502020204030204"/>
              </a:rPr>
              <a:t>[Copyright expired and in public domain.</a:t>
            </a: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1050" b="0" i="1" u="none" strike="noStrike" kern="1200" cap="none" spc="0" normalizeH="0" baseline="0" noProof="0" dirty="0">
                <a:ln>
                  <a:noFill/>
                </a:ln>
                <a:solidFill>
                  <a:srgbClr val="000000"/>
                </a:solidFill>
                <a:effectLst/>
                <a:uLnTx/>
                <a:uFillTx/>
                <a:latin typeface="Calibri" panose="020F0502020204030204"/>
                <a:ea typeface="MS PGothic"/>
                <a:cs typeface="Calibri" panose="020F0502020204030204"/>
              </a:rPr>
              <a:t> Image obtained from Wikimedia Commons.]</a:t>
            </a:r>
          </a:p>
        </p:txBody>
      </p:sp>
      <p:sp>
        <p:nvSpPr>
          <p:cNvPr id="8" name="日期占位符 3"/>
          <p:cNvSpPr>
            <a:spLocks noGrp="1"/>
          </p:cNvSpPr>
          <p:nvPr>
            <p:ph type="dt" sz="half" idx="10"/>
          </p:nvPr>
        </p:nvSpPr>
        <p:spPr>
          <a:xfrm>
            <a:off x="179512"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10"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12</a:t>
            </a:fld>
            <a:endPar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2"/>
          <p:cNvSpPr>
            <a:spLocks noGrp="1" noChangeArrowheads="1"/>
          </p:cNvSpPr>
          <p:nvPr>
            <p:ph type="title"/>
          </p:nvPr>
        </p:nvSpPr>
        <p:spPr/>
        <p:txBody>
          <a:bodyPr/>
          <a:lstStyle/>
          <a:p>
            <a:r>
              <a:rPr lang="en-US" altLang="zh-CN" dirty="0"/>
              <a:t>Babbage difference engine: the first </a:t>
            </a:r>
            <a:r>
              <a:rPr lang="en-US" altLang="zh-CN" dirty="0">
                <a:solidFill>
                  <a:srgbClr val="FF0000"/>
                </a:solidFill>
              </a:rPr>
              <a:t>mechanical</a:t>
            </a:r>
            <a:r>
              <a:rPr lang="en-US" altLang="zh-CN" dirty="0"/>
              <a:t> computer</a:t>
            </a:r>
            <a:r>
              <a:rPr lang="zh-CN" altLang="en-US" dirty="0"/>
              <a:t>（1832）</a:t>
            </a:r>
          </a:p>
        </p:txBody>
      </p:sp>
      <p:sp>
        <p:nvSpPr>
          <p:cNvPr id="50181" name="Rectangle 3"/>
          <p:cNvSpPr>
            <a:spLocks noGrp="1" noChangeArrowheads="1"/>
          </p:cNvSpPr>
          <p:nvPr>
            <p:ph type="body" idx="1"/>
          </p:nvPr>
        </p:nvSpPr>
        <p:spPr>
          <a:xfrm>
            <a:off x="3902507" y="989419"/>
            <a:ext cx="5383213" cy="2374900"/>
          </a:xfrm>
        </p:spPr>
        <p:txBody>
          <a:bodyPr/>
          <a:lstStyle/>
          <a:p>
            <a:pPr>
              <a:lnSpc>
                <a:spcPct val="80000"/>
              </a:lnSpc>
              <a:buFont typeface="Wingdings" panose="05000000000000000000" pitchFamily="2" charset="2"/>
              <a:buChar char="l"/>
            </a:pPr>
            <a:r>
              <a:rPr lang="en-US" altLang="zh-CN" dirty="0">
                <a:latin typeface="Courier"/>
              </a:rPr>
              <a:t>2002,2008</a:t>
            </a:r>
          </a:p>
          <a:p>
            <a:pPr>
              <a:lnSpc>
                <a:spcPct val="80000"/>
              </a:lnSpc>
              <a:buFont typeface="Wingdings" panose="05000000000000000000" pitchFamily="2" charset="2"/>
              <a:buChar char="l"/>
            </a:pPr>
            <a:r>
              <a:rPr lang="en-US" altLang="zh-CN" dirty="0">
                <a:latin typeface="Courier"/>
              </a:rPr>
              <a:t>The Babbage</a:t>
            </a:r>
          </a:p>
          <a:p>
            <a:pPr>
              <a:lnSpc>
                <a:spcPct val="80000"/>
              </a:lnSpc>
              <a:buFont typeface="Wingdings" panose="05000000000000000000" pitchFamily="2" charset="2"/>
              <a:buChar char="l"/>
            </a:pPr>
            <a:r>
              <a:rPr lang="en-US" altLang="zh-CN" dirty="0">
                <a:solidFill>
                  <a:srgbClr val="FF0000"/>
                </a:solidFill>
                <a:latin typeface="Courier"/>
              </a:rPr>
              <a:t>Difference Engine</a:t>
            </a:r>
          </a:p>
          <a:p>
            <a:pPr>
              <a:lnSpc>
                <a:spcPct val="80000"/>
              </a:lnSpc>
              <a:buFont typeface="Wingdings" panose="05000000000000000000" pitchFamily="2" charset="2"/>
              <a:buChar char="l"/>
            </a:pPr>
            <a:r>
              <a:rPr lang="en-US" altLang="zh-CN" dirty="0">
                <a:latin typeface="Courier"/>
              </a:rPr>
              <a:t>17 years,</a:t>
            </a:r>
          </a:p>
          <a:p>
            <a:pPr>
              <a:lnSpc>
                <a:spcPct val="80000"/>
              </a:lnSpc>
              <a:buFont typeface="Wingdings" panose="05000000000000000000" pitchFamily="2" charset="2"/>
              <a:buChar char="l"/>
            </a:pPr>
            <a:r>
              <a:rPr lang="en-US" altLang="zh-CN" dirty="0">
                <a:latin typeface="Courier"/>
              </a:rPr>
              <a:t>25,000 parts, 5ton</a:t>
            </a:r>
          </a:p>
          <a:p>
            <a:pPr>
              <a:lnSpc>
                <a:spcPct val="80000"/>
              </a:lnSpc>
              <a:buFont typeface="Wingdings" panose="05000000000000000000" pitchFamily="2" charset="2"/>
              <a:buChar char="l"/>
            </a:pPr>
            <a:r>
              <a:rPr lang="en-US" altLang="zh-CN" dirty="0">
                <a:latin typeface="Courier"/>
              </a:rPr>
              <a:t>cost: </a:t>
            </a:r>
            <a:r>
              <a:rPr lang="en-US" altLang="zh-CN" b="0" dirty="0">
                <a:latin typeface="Courier"/>
              </a:rPr>
              <a:t>£17,470</a:t>
            </a:r>
            <a:endParaRPr lang="zh-CN" altLang="en-US" dirty="0">
              <a:latin typeface="Courier"/>
            </a:endParaRPr>
          </a:p>
        </p:txBody>
      </p:sp>
      <p:pic>
        <p:nvPicPr>
          <p:cNvPr id="50184" name="Picture 9" descr="102637025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052513"/>
            <a:ext cx="3240088"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Picture 10" descr="100_76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8988" y="3453877"/>
            <a:ext cx="3990252" cy="2993096"/>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7" descr="800px-Babbage_Difference_Engine.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210" y="4171814"/>
            <a:ext cx="3143570" cy="2275159"/>
          </a:xfrm>
          <a:prstGeom prst="rect">
            <a:avLst/>
          </a:prstGeom>
        </p:spPr>
      </p:pic>
      <p:sp>
        <p:nvSpPr>
          <p:cNvPr id="12" name="日期占位符 3"/>
          <p:cNvSpPr>
            <a:spLocks noGrp="1"/>
          </p:cNvSpPr>
          <p:nvPr>
            <p:ph type="dt" sz="half" idx="10"/>
          </p:nvPr>
        </p:nvSpPr>
        <p:spPr>
          <a:xfrm>
            <a:off x="179512"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13"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13</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Colossus- The world's first programmable, electronic, digital computer (1943-1945)</a:t>
            </a:r>
          </a:p>
        </p:txBody>
      </p:sp>
      <p:sp>
        <p:nvSpPr>
          <p:cNvPr id="5" name="日期占位符 4"/>
          <p:cNvSpPr>
            <a:spLocks noGrp="1"/>
          </p:cNvSpPr>
          <p:nvPr>
            <p:ph type="dt" sz="half" idx="10"/>
          </p:nvPr>
        </p:nvSpPr>
        <p:spPr/>
        <p:txBody>
          <a:bodyPr/>
          <a:lstStyle/>
          <a:p>
            <a:pPr>
              <a:defRPr/>
            </a:pPr>
            <a:fld id="{3B983934-C491-42A4-BFD4-814AB71EDDF7}" type="datetime1">
              <a:rPr lang="zh-CN" altLang="en-US" smtClean="0"/>
              <a:t>2023/9/7</a:t>
            </a:fld>
            <a:endParaRPr lang="en-US"/>
          </a:p>
        </p:txBody>
      </p:sp>
      <p:sp>
        <p:nvSpPr>
          <p:cNvPr id="6" name="页脚占位符 5"/>
          <p:cNvSpPr>
            <a:spLocks noGrp="1"/>
          </p:cNvSpPr>
          <p:nvPr>
            <p:ph type="ftr" sz="quarter" idx="11"/>
          </p:nvPr>
        </p:nvSpPr>
        <p:spPr/>
        <p:txBody>
          <a:bodyPr/>
          <a:lstStyle/>
          <a:p>
            <a:pPr>
              <a:defRPr/>
            </a:pPr>
            <a:r>
              <a:rPr lang="en-US" altLang="zh-CN"/>
              <a:t>Lecture 1</a:t>
            </a:r>
          </a:p>
        </p:txBody>
      </p:sp>
      <p:sp>
        <p:nvSpPr>
          <p:cNvPr id="7" name="灯片编号占位符 6"/>
          <p:cNvSpPr>
            <a:spLocks noGrp="1"/>
          </p:cNvSpPr>
          <p:nvPr>
            <p:ph type="sldNum" sz="quarter" idx="12"/>
          </p:nvPr>
        </p:nvSpPr>
        <p:spPr/>
        <p:txBody>
          <a:bodyPr/>
          <a:lstStyle/>
          <a:p>
            <a:pPr>
              <a:defRPr/>
            </a:pPr>
            <a:fld id="{10D012B7-EEC4-4D8F-A0AE-0D024276F354}" type="slidenum">
              <a:rPr lang="en-US" altLang="zh-CN" smtClean="0"/>
              <a:t>14</a:t>
            </a:fld>
            <a:endParaRPr lang="en-US" altLang="zh-CN"/>
          </a:p>
        </p:txBody>
      </p:sp>
      <p:pic>
        <p:nvPicPr>
          <p:cNvPr id="8" name="内容占位符 7"/>
          <p:cNvPicPr>
            <a:picLocks noGrp="1" noChangeAspect="1"/>
          </p:cNvPicPr>
          <p:nvPr>
            <p:ph sz="half" idx="4294967295"/>
          </p:nvPr>
        </p:nvPicPr>
        <p:blipFill>
          <a:blip r:embed="rId3"/>
          <a:stretch>
            <a:fillRect/>
          </a:stretch>
        </p:blipFill>
        <p:spPr>
          <a:xfrm>
            <a:off x="5174212" y="2175862"/>
            <a:ext cx="3589236" cy="2392824"/>
          </a:xfrm>
          <a:prstGeom prst="rect">
            <a:avLst/>
          </a:prstGeom>
        </p:spPr>
      </p:pic>
      <p:sp>
        <p:nvSpPr>
          <p:cNvPr id="3" name="内容占位符 2"/>
          <p:cNvSpPr>
            <a:spLocks noGrp="1"/>
          </p:cNvSpPr>
          <p:nvPr>
            <p:ph sz="half" idx="4294967295"/>
          </p:nvPr>
        </p:nvSpPr>
        <p:spPr>
          <a:xfrm>
            <a:off x="0" y="981075"/>
            <a:ext cx="5076056" cy="5481638"/>
          </a:xfrm>
        </p:spPr>
        <p:txBody>
          <a:bodyPr/>
          <a:lstStyle/>
          <a:p>
            <a:r>
              <a:rPr lang="en-US" sz="1600" dirty="0"/>
              <a:t>Colossus</a:t>
            </a:r>
            <a:r>
              <a:rPr lang="en-US" sz="1600" b="0" dirty="0"/>
              <a:t> was a set of computers developed by British codebreakers in the years 1943–1945[1] to help in the cryptanalysis of the Lorenz cipher. </a:t>
            </a:r>
          </a:p>
          <a:p>
            <a:r>
              <a:rPr lang="en-US" sz="1600" dirty="0"/>
              <a:t>Colossus</a:t>
            </a:r>
            <a:r>
              <a:rPr lang="en-US" sz="1600" b="0" dirty="0"/>
              <a:t> used thermionic valves (vacuum tubes) to perform Boolean and counting operations. </a:t>
            </a:r>
          </a:p>
          <a:p>
            <a:r>
              <a:rPr lang="en-US" sz="1600" dirty="0"/>
              <a:t>Colossus</a:t>
            </a:r>
            <a:r>
              <a:rPr lang="en-US" sz="1600" b="0" dirty="0"/>
              <a:t> is regarded as the world's </a:t>
            </a:r>
            <a:r>
              <a:rPr lang="en-US" sz="1600" dirty="0">
                <a:solidFill>
                  <a:srgbClr val="FF0000"/>
                </a:solidFill>
              </a:rPr>
              <a:t>first</a:t>
            </a:r>
            <a:r>
              <a:rPr lang="en-US" sz="1600" b="0" dirty="0">
                <a:solidFill>
                  <a:srgbClr val="FF0000"/>
                </a:solidFill>
              </a:rPr>
              <a:t> programmable, electronic, digital computer</a:t>
            </a:r>
            <a:r>
              <a:rPr lang="en-US" sz="1600" b="0" dirty="0"/>
              <a:t>, although it was programmed by switches and plugs and </a:t>
            </a:r>
            <a:r>
              <a:rPr lang="en-US" sz="1600" b="0" dirty="0">
                <a:solidFill>
                  <a:srgbClr val="FF0000"/>
                </a:solidFill>
                <a:highlight>
                  <a:srgbClr val="FFFF00"/>
                </a:highlight>
              </a:rPr>
              <a:t>not by a stored program</a:t>
            </a:r>
            <a:r>
              <a:rPr lang="en-US" sz="1600" b="0" dirty="0"/>
              <a:t>.</a:t>
            </a:r>
          </a:p>
          <a:p>
            <a:r>
              <a:rPr lang="en-US" sz="1600" dirty="0"/>
              <a:t>Colossus</a:t>
            </a:r>
            <a:r>
              <a:rPr lang="en-US" sz="1600" b="0" dirty="0"/>
              <a:t> was designed by General Post Office (GPO) research telephone engineer Tommy Flowers at Bletchley Park. </a:t>
            </a:r>
            <a:r>
              <a:rPr lang="en-US" sz="1600" dirty="0">
                <a:solidFill>
                  <a:srgbClr val="FF0000"/>
                </a:solidFill>
                <a:highlight>
                  <a:srgbClr val="FFFF00"/>
                </a:highlight>
              </a:rPr>
              <a:t>Alan Turing's </a:t>
            </a:r>
            <a:r>
              <a:rPr lang="en-US" sz="1600" dirty="0">
                <a:highlight>
                  <a:srgbClr val="FFFF00"/>
                </a:highlight>
              </a:rPr>
              <a:t>use of probability in cryptanalysis contributed to its design.</a:t>
            </a:r>
          </a:p>
          <a:p>
            <a:r>
              <a:rPr lang="en-US" sz="1600" dirty="0">
                <a:solidFill>
                  <a:srgbClr val="FF0000"/>
                </a:solidFill>
              </a:rPr>
              <a:t>Turing's</a:t>
            </a:r>
            <a:r>
              <a:rPr lang="en-US" sz="1600" b="0" dirty="0"/>
              <a:t> machine that helped decode Enigma was the electromechanical </a:t>
            </a:r>
            <a:r>
              <a:rPr lang="en-US" sz="1600" b="0" dirty="0">
                <a:solidFill>
                  <a:srgbClr val="FF0000"/>
                </a:solidFill>
              </a:rPr>
              <a:t>Bombe</a:t>
            </a:r>
            <a:r>
              <a:rPr lang="en-US" sz="1600" b="0" dirty="0"/>
              <a:t>, not </a:t>
            </a:r>
            <a:r>
              <a:rPr lang="en-US" sz="1600" b="0" dirty="0">
                <a:solidFill>
                  <a:srgbClr val="FF0000"/>
                </a:solidFill>
              </a:rPr>
              <a:t>Colossus</a:t>
            </a:r>
            <a:r>
              <a:rPr lang="en-US" sz="1600" b="0" dirty="0"/>
              <a:t>.</a:t>
            </a:r>
          </a:p>
        </p:txBody>
      </p:sp>
      <p:sp>
        <p:nvSpPr>
          <p:cNvPr id="9" name="文本框 8"/>
          <p:cNvSpPr txBox="1"/>
          <p:nvPr/>
        </p:nvSpPr>
        <p:spPr>
          <a:xfrm>
            <a:off x="4974534" y="4796894"/>
            <a:ext cx="3988592" cy="276999"/>
          </a:xfrm>
          <a:prstGeom prst="rect">
            <a:avLst/>
          </a:prstGeom>
          <a:noFill/>
        </p:spPr>
        <p:txBody>
          <a:bodyPr wrap="none" rtlCol="0">
            <a:spAutoFit/>
          </a:bodyPr>
          <a:lstStyle/>
          <a:p>
            <a:r>
              <a:rPr lang="en-US" dirty="0"/>
              <a:t>A Colossus Mark 2 computer being operated by Wrens. </a:t>
            </a:r>
          </a:p>
        </p:txBody>
      </p:sp>
      <p:sp>
        <p:nvSpPr>
          <p:cNvPr id="4" name="矩形 3">
            <a:extLst>
              <a:ext uri="{FF2B5EF4-FFF2-40B4-BE49-F238E27FC236}">
                <a16:creationId xmlns:a16="http://schemas.microsoft.com/office/drawing/2014/main" id="{D4DC7B4C-BB1C-4283-9004-AFCFCC32A4A4}"/>
              </a:ext>
            </a:extLst>
          </p:cNvPr>
          <p:cNvSpPr/>
          <p:nvPr/>
        </p:nvSpPr>
        <p:spPr>
          <a:xfrm>
            <a:off x="6012160" y="1644453"/>
            <a:ext cx="1338828" cy="369332"/>
          </a:xfrm>
          <a:prstGeom prst="rect">
            <a:avLst/>
          </a:prstGeom>
        </p:spPr>
        <p:txBody>
          <a:bodyPr wrap="none">
            <a:spAutoFit/>
          </a:bodyPr>
          <a:lstStyle/>
          <a:p>
            <a:r>
              <a:rPr lang="zh-CN" altLang="en-US" b="1" baseline="0" dirty="0">
                <a:solidFill>
                  <a:srgbClr val="FF0000"/>
                </a:solidFill>
                <a:highlight>
                  <a:srgbClr val="FFFF00"/>
                </a:highlight>
              </a:rPr>
              <a:t>巨人计算机</a:t>
            </a:r>
          </a:p>
        </p:txBody>
      </p:sp>
      <p:sp>
        <p:nvSpPr>
          <p:cNvPr id="10" name="矩形 9">
            <a:extLst>
              <a:ext uri="{FF2B5EF4-FFF2-40B4-BE49-F238E27FC236}">
                <a16:creationId xmlns:a16="http://schemas.microsoft.com/office/drawing/2014/main" id="{637B4E52-3197-44AA-84A2-CF96284AA66E}"/>
              </a:ext>
            </a:extLst>
          </p:cNvPr>
          <p:cNvSpPr/>
          <p:nvPr/>
        </p:nvSpPr>
        <p:spPr>
          <a:xfrm>
            <a:off x="640749" y="5490381"/>
            <a:ext cx="5570756" cy="369332"/>
          </a:xfrm>
          <a:prstGeom prst="rect">
            <a:avLst/>
          </a:prstGeom>
        </p:spPr>
        <p:txBody>
          <a:bodyPr wrap="none">
            <a:spAutoFit/>
          </a:bodyPr>
          <a:lstStyle/>
          <a:p>
            <a:r>
              <a:rPr lang="zh-CN" altLang="en-US" b="1" baseline="0" dirty="0">
                <a:solidFill>
                  <a:srgbClr val="FF0000"/>
                </a:solidFill>
              </a:rPr>
              <a:t>艾伦·图灵在密码分析中使用的概率促成了它的设计。</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2"/>
          <p:cNvSpPr>
            <a:spLocks noGrp="1" noChangeArrowheads="1"/>
          </p:cNvSpPr>
          <p:nvPr>
            <p:ph type="title"/>
          </p:nvPr>
        </p:nvSpPr>
        <p:spPr>
          <a:noFill/>
        </p:spPr>
        <p:txBody>
          <a:bodyPr lIns="92075" tIns="46038" rIns="92075" bIns="46038"/>
          <a:lstStyle/>
          <a:p>
            <a:r>
              <a:rPr lang="en-US" altLang="zh-CN" i="1" dirty="0"/>
              <a:t>ENIAC</a:t>
            </a:r>
            <a:r>
              <a:rPr lang="en-US" altLang="zh-CN" dirty="0"/>
              <a:t> - The first electronic computer</a:t>
            </a:r>
            <a:r>
              <a:rPr lang="en-US" altLang="zh-CN" b="0" dirty="0"/>
              <a:t> </a:t>
            </a:r>
            <a:r>
              <a:rPr lang="en-US" altLang="zh-CN" dirty="0"/>
              <a:t>,</a:t>
            </a:r>
            <a:r>
              <a:rPr lang="zh-CN" altLang="en-US" dirty="0"/>
              <a:t>1946</a:t>
            </a:r>
          </a:p>
        </p:txBody>
      </p:sp>
      <p:sp>
        <p:nvSpPr>
          <p:cNvPr id="57349" name="Rectangle 3"/>
          <p:cNvSpPr>
            <a:spLocks noGrp="1" noChangeArrowheads="1"/>
          </p:cNvSpPr>
          <p:nvPr>
            <p:ph type="body" idx="1"/>
          </p:nvPr>
        </p:nvSpPr>
        <p:spPr>
          <a:xfrm>
            <a:off x="4953000" y="938213"/>
            <a:ext cx="4191000" cy="5338762"/>
          </a:xfrm>
        </p:spPr>
        <p:txBody>
          <a:bodyPr/>
          <a:lstStyle/>
          <a:p>
            <a:pPr>
              <a:buFont typeface="Wingdings" panose="05000000000000000000" pitchFamily="2" charset="2"/>
              <a:buNone/>
            </a:pPr>
            <a:r>
              <a:rPr lang="en-US" altLang="zh-CN" dirty="0"/>
              <a:t>ENIAC(</a:t>
            </a:r>
            <a:r>
              <a:rPr lang="en-US" altLang="zh-CN" dirty="0">
                <a:solidFill>
                  <a:schemeClr val="accent1"/>
                </a:solidFill>
              </a:rPr>
              <a:t>E</a:t>
            </a:r>
            <a:r>
              <a:rPr lang="en-US" altLang="zh-CN" dirty="0"/>
              <a:t>lectrical </a:t>
            </a:r>
            <a:r>
              <a:rPr lang="en-US" altLang="zh-CN" dirty="0">
                <a:solidFill>
                  <a:schemeClr val="accent1"/>
                </a:solidFill>
              </a:rPr>
              <a:t>N</a:t>
            </a:r>
            <a:r>
              <a:rPr lang="en-US" altLang="zh-CN" dirty="0"/>
              <a:t>umerical </a:t>
            </a:r>
            <a:r>
              <a:rPr lang="en-US" altLang="zh-CN" dirty="0">
                <a:solidFill>
                  <a:schemeClr val="accent1"/>
                </a:solidFill>
              </a:rPr>
              <a:t>I</a:t>
            </a:r>
            <a:r>
              <a:rPr lang="en-US" altLang="zh-CN" dirty="0"/>
              <a:t>ntegrator </a:t>
            </a:r>
            <a:r>
              <a:rPr lang="en-US" altLang="zh-CN" dirty="0">
                <a:solidFill>
                  <a:schemeClr val="accent1"/>
                </a:solidFill>
              </a:rPr>
              <a:t>A</a:t>
            </a:r>
            <a:r>
              <a:rPr lang="en-US" altLang="zh-CN" dirty="0"/>
              <a:t>nd </a:t>
            </a:r>
            <a:r>
              <a:rPr lang="en-US" altLang="zh-CN" dirty="0">
                <a:solidFill>
                  <a:schemeClr val="accent1"/>
                </a:solidFill>
              </a:rPr>
              <a:t>C</a:t>
            </a:r>
            <a:r>
              <a:rPr lang="en-US" altLang="zh-CN" dirty="0"/>
              <a:t>alculator )</a:t>
            </a:r>
          </a:p>
          <a:p>
            <a:pPr lvl="1"/>
            <a:r>
              <a:rPr lang="en-US" altLang="zh-CN" sz="1800" dirty="0">
                <a:solidFill>
                  <a:srgbClr val="FF0000"/>
                </a:solidFill>
              </a:rPr>
              <a:t>17,468 vacuum tubes</a:t>
            </a:r>
          </a:p>
          <a:p>
            <a:pPr lvl="1"/>
            <a:r>
              <a:rPr lang="en-US" altLang="zh-CN" sz="1800" dirty="0"/>
              <a:t>Power 150kW </a:t>
            </a:r>
          </a:p>
          <a:p>
            <a:pPr lvl="1"/>
            <a:r>
              <a:rPr lang="en-US" altLang="zh-CN" sz="1800" dirty="0"/>
              <a:t>Weighed 30 tons</a:t>
            </a:r>
          </a:p>
          <a:p>
            <a:pPr lvl="1"/>
            <a:r>
              <a:rPr lang="en-US" altLang="zh-CN" sz="1800" dirty="0"/>
              <a:t>Occupied 1800 </a:t>
            </a:r>
            <a:r>
              <a:rPr lang="en-US" altLang="zh-CN" sz="1800" dirty="0" err="1"/>
              <a:t>sq</a:t>
            </a:r>
            <a:r>
              <a:rPr lang="en-US" altLang="zh-CN" sz="1800" dirty="0"/>
              <a:t> ft </a:t>
            </a:r>
          </a:p>
          <a:p>
            <a:pPr lvl="2"/>
            <a:r>
              <a:rPr lang="zh-CN" altLang="en-US" b="0" dirty="0"/>
              <a:t>80 </a:t>
            </a:r>
            <a:r>
              <a:rPr lang="en-US" altLang="zh-CN" b="0" dirty="0"/>
              <a:t>feet long</a:t>
            </a:r>
          </a:p>
          <a:p>
            <a:pPr lvl="2"/>
            <a:r>
              <a:rPr lang="en-US" altLang="zh-CN" b="0" dirty="0"/>
              <a:t>8.5 feet high</a:t>
            </a:r>
          </a:p>
          <a:p>
            <a:pPr lvl="1"/>
            <a:r>
              <a:rPr lang="en-US" altLang="zh-CN" sz="1800" dirty="0">
                <a:solidFill>
                  <a:schemeClr val="accent1"/>
                </a:solidFill>
              </a:rPr>
              <a:t>Clock: 100kHz, </a:t>
            </a:r>
            <a:r>
              <a:rPr lang="en-US" altLang="zh-CN" sz="1800" dirty="0"/>
              <a:t>About 5000 additions per second</a:t>
            </a:r>
            <a:endParaRPr lang="en-US" altLang="zh-CN" sz="1800" dirty="0">
              <a:solidFill>
                <a:schemeClr val="accent1"/>
              </a:solidFill>
            </a:endParaRPr>
          </a:p>
          <a:p>
            <a:pPr lvl="1"/>
            <a:r>
              <a:rPr lang="en-US" altLang="zh-CN" sz="1800" dirty="0">
                <a:solidFill>
                  <a:srgbClr val="FF0000"/>
                </a:solidFill>
              </a:rPr>
              <a:t>RAM</a:t>
            </a:r>
            <a:r>
              <a:rPr lang="en-US" altLang="zh-CN" sz="1800" dirty="0"/>
              <a:t>: ~230bytes, Could store 20 numbers Could store 20 numbers in main memory</a:t>
            </a:r>
            <a:r>
              <a:rPr lang="en-US" altLang="zh-CN" dirty="0">
                <a:solidFill>
                  <a:srgbClr val="000000"/>
                </a:solidFill>
              </a:rPr>
              <a:t> </a:t>
            </a:r>
            <a:endParaRPr lang="en-US" altLang="zh-CN" sz="1800" dirty="0"/>
          </a:p>
          <a:p>
            <a:pPr lvl="1"/>
            <a:r>
              <a:rPr lang="en-US" altLang="zh-CN" sz="1800" dirty="0">
                <a:highlight>
                  <a:srgbClr val="FFFF00"/>
                </a:highlight>
              </a:rPr>
              <a:t>IO: punched card</a:t>
            </a:r>
          </a:p>
          <a:p>
            <a:pPr lvl="1"/>
            <a:r>
              <a:rPr lang="en-US" altLang="zh-CN" sz="1800" dirty="0"/>
              <a:t>Cost about $500,000</a:t>
            </a:r>
            <a:endParaRPr lang="zh-CN" altLang="en-US" dirty="0"/>
          </a:p>
        </p:txBody>
      </p:sp>
      <p:pic>
        <p:nvPicPr>
          <p:cNvPr id="5735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4572000" cy="35321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51" name="Picture 5" descr="b25d99016680bfc5277fb5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4652963"/>
            <a:ext cx="3095625" cy="1887537"/>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7352" name="Text Box 6"/>
          <p:cNvSpPr txBox="1">
            <a:spLocks noChangeArrowheads="1"/>
          </p:cNvSpPr>
          <p:nvPr/>
        </p:nvSpPr>
        <p:spPr bwMode="auto">
          <a:xfrm>
            <a:off x="3563813" y="4816853"/>
            <a:ext cx="1747837" cy="1569660"/>
          </a:xfrm>
          <a:prstGeom prst="rect">
            <a:avLst/>
          </a:prstGeom>
          <a:solidFill>
            <a:schemeClr val="bg1"/>
          </a:solidFill>
          <a:ln>
            <a:noFill/>
          </a:ln>
          <a:effectLst>
            <a:outerShdw blurRad="63500" sx="102000" sy="102000" algn="ctr" rotWithShape="0">
              <a:prstClr val="black">
                <a:alpha val="40000"/>
              </a:prstClr>
            </a:outerShdw>
          </a:effectLst>
        </p:spPr>
        <p:txBody>
          <a:bodyPr>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800" b="1" i="0" u="none" strike="noStrike" kern="1200" cap="none" spc="0" normalizeH="0" baseline="-25000" noProof="0" dirty="0">
                <a:ln>
                  <a:noFill/>
                </a:ln>
                <a:solidFill>
                  <a:srgbClr val="000000"/>
                </a:solidFill>
                <a:effectLst/>
                <a:uLnTx/>
                <a:uFillTx/>
                <a:latin typeface="Corbel" panose="020B0503020204020204" pitchFamily="34" charset="0"/>
                <a:ea typeface="宋体" pitchFamily="2" charset="-122"/>
                <a:cs typeface="+mn-cs"/>
              </a:rPr>
              <a:t>1904</a:t>
            </a:r>
            <a:r>
              <a:rPr kumimoji="0" lang="zh-CN" altLang="en-US" sz="1800" b="1" i="0" u="none" strike="noStrike" kern="1200" cap="none" spc="0" normalizeH="0" baseline="-25000" noProof="0" dirty="0">
                <a:ln>
                  <a:noFill/>
                </a:ln>
                <a:solidFill>
                  <a:srgbClr val="000000"/>
                </a:solidFill>
                <a:effectLst/>
                <a:uLnTx/>
                <a:uFillTx/>
                <a:latin typeface="Corbel" panose="020B0503020204020204" pitchFamily="34" charset="0"/>
                <a:ea typeface="宋体" pitchFamily="2" charset="-122"/>
                <a:cs typeface="+mn-cs"/>
              </a:rPr>
              <a:t>，</a:t>
            </a:r>
            <a:r>
              <a:rPr kumimoji="0" lang="en-US" altLang="zh-CN" sz="2400" b="1" i="0" u="none" strike="noStrike" kern="1200" cap="none" spc="0" normalizeH="0" baseline="-25000" noProof="0" dirty="0">
                <a:ln>
                  <a:noFill/>
                </a:ln>
                <a:solidFill>
                  <a:srgbClr val="000000"/>
                </a:solidFill>
                <a:effectLst/>
                <a:uLnTx/>
                <a:uFillTx/>
                <a:latin typeface="Corbel" panose="020B0503020204020204" pitchFamily="34" charset="0"/>
                <a:ea typeface="黑体" pitchFamily="2" charset="-122"/>
                <a:cs typeface="+mn-cs"/>
              </a:rPr>
              <a:t> The world's first electron tube was born at the hands of the British physicist Fleming</a:t>
            </a:r>
            <a:endParaRPr kumimoji="0" lang="zh-CN" altLang="en-US" sz="1800" b="1" i="0" u="none" strike="noStrike" kern="1200" cap="none" spc="0" normalizeH="0" baseline="-25000" noProof="0" dirty="0">
              <a:ln>
                <a:noFill/>
              </a:ln>
              <a:solidFill>
                <a:srgbClr val="000000"/>
              </a:solidFill>
              <a:effectLst/>
              <a:uLnTx/>
              <a:uFillTx/>
              <a:latin typeface="Corbel" panose="020B0503020204020204" pitchFamily="34" charset="0"/>
              <a:ea typeface="宋体" pitchFamily="2" charset="-122"/>
              <a:cs typeface="+mn-cs"/>
            </a:endParaRPr>
          </a:p>
        </p:txBody>
      </p:sp>
      <p:sp>
        <p:nvSpPr>
          <p:cNvPr id="10" name="日期占位符 3"/>
          <p:cNvSpPr>
            <a:spLocks noGrp="1"/>
          </p:cNvSpPr>
          <p:nvPr>
            <p:ph type="dt" sz="half" idx="10"/>
          </p:nvPr>
        </p:nvSpPr>
        <p:spPr>
          <a:xfrm>
            <a:off x="179512"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11"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15</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ENIAC (1946)</a:t>
            </a:r>
          </a:p>
        </p:txBody>
      </p:sp>
      <p:sp>
        <p:nvSpPr>
          <p:cNvPr id="3" name="Content Placeholder 2"/>
          <p:cNvSpPr>
            <a:spLocks noGrp="1"/>
          </p:cNvSpPr>
          <p:nvPr>
            <p:ph idx="1"/>
          </p:nvPr>
        </p:nvSpPr>
        <p:spPr/>
        <p:txBody>
          <a:bodyPr/>
          <a:lstStyle/>
          <a:p>
            <a:pPr>
              <a:spcBef>
                <a:spcPts val="0"/>
              </a:spcBef>
            </a:pPr>
            <a:r>
              <a:rPr lang="en-US" sz="2400" dirty="0"/>
              <a:t>First electronic</a:t>
            </a:r>
            <a:r>
              <a:rPr lang="en-US" sz="2400" dirty="0">
                <a:solidFill>
                  <a:srgbClr val="FF0000"/>
                </a:solidFill>
                <a:highlight>
                  <a:srgbClr val="FFFF00"/>
                </a:highlight>
              </a:rPr>
              <a:t> general-purpose</a:t>
            </a:r>
            <a:r>
              <a:rPr lang="en-US" sz="2400" dirty="0">
                <a:highlight>
                  <a:srgbClr val="FFFF00"/>
                </a:highlight>
              </a:rPr>
              <a:t> </a:t>
            </a:r>
            <a:r>
              <a:rPr lang="en-US" sz="2400" dirty="0"/>
              <a:t>computer</a:t>
            </a:r>
          </a:p>
          <a:p>
            <a:pPr lvl="1">
              <a:spcBef>
                <a:spcPts val="0"/>
              </a:spcBef>
            </a:pPr>
            <a:r>
              <a:rPr lang="en-US" sz="2000" dirty="0"/>
              <a:t>Construction started in secret at UPenn Moore School of Electrical Engineering during WWII to calculate </a:t>
            </a:r>
            <a:r>
              <a:rPr lang="en-US" sz="2000" dirty="0">
                <a:solidFill>
                  <a:srgbClr val="FF0000"/>
                </a:solidFill>
              </a:rPr>
              <a:t>firing tables for US Army</a:t>
            </a:r>
            <a:r>
              <a:rPr lang="en-US" sz="2000" dirty="0"/>
              <a:t>, designed by Eckert and Mauchly</a:t>
            </a:r>
          </a:p>
          <a:p>
            <a:pPr lvl="1">
              <a:spcBef>
                <a:spcPts val="0"/>
              </a:spcBef>
            </a:pPr>
            <a:r>
              <a:rPr lang="en-US" sz="2000" dirty="0"/>
              <a:t>Twelve 10-decimal-digit accumulators</a:t>
            </a:r>
          </a:p>
          <a:p>
            <a:pPr lvl="1">
              <a:spcBef>
                <a:spcPts val="0"/>
              </a:spcBef>
            </a:pPr>
            <a:r>
              <a:rPr lang="en-US" sz="2000" dirty="0"/>
              <a:t>Had a conditional branch!</a:t>
            </a:r>
          </a:p>
          <a:p>
            <a:pPr>
              <a:spcBef>
                <a:spcPts val="0"/>
              </a:spcBef>
            </a:pPr>
            <a:r>
              <a:rPr lang="en-US" sz="2400" dirty="0">
                <a:solidFill>
                  <a:srgbClr val="FF0000"/>
                </a:solidFill>
              </a:rPr>
              <a:t>Programmed by </a:t>
            </a:r>
            <a:r>
              <a:rPr lang="en-US" sz="2400" dirty="0" err="1">
                <a:solidFill>
                  <a:srgbClr val="FF0000"/>
                </a:solidFill>
              </a:rPr>
              <a:t>plugboard</a:t>
            </a:r>
            <a:r>
              <a:rPr lang="en-US" sz="2400" dirty="0">
                <a:solidFill>
                  <a:srgbClr val="FF0000"/>
                </a:solidFill>
              </a:rPr>
              <a:t> and switches, time consuming!</a:t>
            </a:r>
          </a:p>
          <a:p>
            <a:pPr>
              <a:spcBef>
                <a:spcPts val="0"/>
              </a:spcBef>
            </a:pPr>
            <a:r>
              <a:rPr lang="en-US" sz="2400" dirty="0"/>
              <a:t>Purely electronic instruction fetch and execution, so fast</a:t>
            </a:r>
          </a:p>
          <a:p>
            <a:pPr lvl="1">
              <a:spcBef>
                <a:spcPts val="0"/>
              </a:spcBef>
            </a:pPr>
            <a:r>
              <a:rPr lang="en-US" sz="2000" dirty="0"/>
              <a:t>10-digit x 10-digit multiply in 2.8ms (2000x faster than Mark-1)</a:t>
            </a:r>
          </a:p>
          <a:p>
            <a:pPr>
              <a:spcBef>
                <a:spcPts val="0"/>
              </a:spcBef>
            </a:pPr>
            <a:r>
              <a:rPr lang="en-US" sz="2400" dirty="0"/>
              <a:t>As a result of speed, it was almost entirely I/O bound</a:t>
            </a:r>
          </a:p>
          <a:p>
            <a:pPr>
              <a:spcBef>
                <a:spcPts val="0"/>
              </a:spcBef>
            </a:pPr>
            <a:r>
              <a:rPr lang="en-US" sz="2400" dirty="0"/>
              <a:t>As a result of large number of tubes, it was often broken (</a:t>
            </a:r>
            <a:r>
              <a:rPr lang="en-US" sz="2400" dirty="0">
                <a:solidFill>
                  <a:srgbClr val="FF0000"/>
                </a:solidFill>
              </a:rPr>
              <a:t>5 days was longest time between failures</a:t>
            </a:r>
            <a:r>
              <a:rPr lang="en-US" sz="2400" dirty="0"/>
              <a:t>)</a:t>
            </a:r>
          </a:p>
          <a:p>
            <a:pPr marL="0" indent="0">
              <a:buNone/>
            </a:pPr>
            <a:endParaRPr lang="en-US" sz="2400" dirty="0"/>
          </a:p>
          <a:p>
            <a:endParaRPr lang="en-US" sz="2400" dirty="0"/>
          </a:p>
          <a:p>
            <a:endParaRPr lang="en-US" sz="2400" dirty="0"/>
          </a:p>
        </p:txBody>
      </p:sp>
      <p:sp>
        <p:nvSpPr>
          <p:cNvPr id="5" name="日期占位符 3"/>
          <p:cNvSpPr>
            <a:spLocks noGrp="1"/>
          </p:cNvSpPr>
          <p:nvPr>
            <p:ph type="dt" sz="half" idx="10"/>
          </p:nvPr>
        </p:nvSpPr>
        <p:spPr>
          <a:xfrm>
            <a:off x="179512"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6"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16</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Rectangle 2"/>
          <p:cNvSpPr>
            <a:spLocks noGrp="1" noChangeArrowheads="1"/>
          </p:cNvSpPr>
          <p:nvPr>
            <p:ph type="title"/>
          </p:nvPr>
        </p:nvSpPr>
        <p:spPr/>
        <p:txBody>
          <a:bodyPr/>
          <a:lstStyle/>
          <a:p>
            <a:r>
              <a:rPr lang="en-US" altLang="zh-CN" dirty="0">
                <a:ea typeface="宋体" pitchFamily="2" charset="-122"/>
              </a:rPr>
              <a:t>Great Idea #1: </a:t>
            </a:r>
            <a:br>
              <a:rPr lang="en-US" altLang="zh-CN" dirty="0">
                <a:ea typeface="宋体" pitchFamily="2" charset="-122"/>
              </a:rPr>
            </a:br>
            <a:r>
              <a:rPr lang="en-US" altLang="zh-CN" dirty="0">
                <a:ea typeface="宋体" pitchFamily="2" charset="-122"/>
              </a:rPr>
              <a:t>Computer is an </a:t>
            </a:r>
            <a:r>
              <a:rPr lang="en-US" altLang="zh-CN" dirty="0">
                <a:solidFill>
                  <a:srgbClr val="FF3300"/>
                </a:solidFill>
                <a:ea typeface="宋体" pitchFamily="2" charset="-122"/>
              </a:rPr>
              <a:t>Universal Computing Device</a:t>
            </a:r>
            <a:endParaRPr lang="zh-CN" altLang="en-US" dirty="0">
              <a:solidFill>
                <a:srgbClr val="FF3300"/>
              </a:solidFill>
              <a:ea typeface="宋体" pitchFamily="2" charset="-122"/>
            </a:endParaRPr>
          </a:p>
        </p:txBody>
      </p:sp>
      <p:sp>
        <p:nvSpPr>
          <p:cNvPr id="48134" name="Rectangle 3"/>
          <p:cNvSpPr>
            <a:spLocks noGrp="1" noChangeArrowheads="1"/>
          </p:cNvSpPr>
          <p:nvPr>
            <p:ph type="body" idx="1"/>
          </p:nvPr>
        </p:nvSpPr>
        <p:spPr>
          <a:xfrm>
            <a:off x="179388" y="981075"/>
            <a:ext cx="8839200" cy="935038"/>
          </a:xfrm>
        </p:spPr>
        <p:txBody>
          <a:bodyPr/>
          <a:lstStyle/>
          <a:p>
            <a:r>
              <a:rPr lang="en-US" altLang="zh-CN" dirty="0">
                <a:ea typeface="宋体" pitchFamily="2" charset="-122"/>
              </a:rPr>
              <a:t>All computers, </a:t>
            </a:r>
            <a:r>
              <a:rPr lang="en-US" altLang="zh-CN" dirty="0">
                <a:solidFill>
                  <a:srgbClr val="FF3300"/>
                </a:solidFill>
                <a:ea typeface="宋体" pitchFamily="2" charset="-122"/>
              </a:rPr>
              <a:t>given enough time and memory</a:t>
            </a:r>
            <a:r>
              <a:rPr lang="en-US" altLang="zh-CN" dirty="0">
                <a:ea typeface="宋体" pitchFamily="2" charset="-122"/>
              </a:rPr>
              <a:t>,</a:t>
            </a:r>
            <a:br>
              <a:rPr lang="en-US" altLang="zh-CN" dirty="0">
                <a:ea typeface="宋体" pitchFamily="2" charset="-122"/>
              </a:rPr>
            </a:br>
            <a:r>
              <a:rPr lang="en-US" altLang="zh-CN" dirty="0">
                <a:ea typeface="宋体" pitchFamily="2" charset="-122"/>
              </a:rPr>
              <a:t>are capable of computing exactly the same things.</a:t>
            </a:r>
            <a:endParaRPr lang="zh-CN" altLang="en-US" dirty="0"/>
          </a:p>
        </p:txBody>
      </p:sp>
      <p:sp>
        <p:nvSpPr>
          <p:cNvPr id="48135" name="Text Box 9"/>
          <p:cNvSpPr txBox="1">
            <a:spLocks noChangeArrowheads="1"/>
          </p:cNvSpPr>
          <p:nvPr/>
        </p:nvSpPr>
        <p:spPr bwMode="auto">
          <a:xfrm>
            <a:off x="1646238" y="3040063"/>
            <a:ext cx="6302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6000" b="0" i="0" u="none" strike="noStrike" kern="1200" cap="none" spc="0" normalizeH="0" baseline="0" noProof="0">
                <a:ln>
                  <a:noFill/>
                </a:ln>
                <a:solidFill>
                  <a:srgbClr val="000000"/>
                </a:solidFill>
                <a:effectLst/>
                <a:uLnTx/>
                <a:uFillTx/>
                <a:latin typeface="Franklin Gothic Book" pitchFamily="34" charset="0"/>
                <a:ea typeface="宋体" pitchFamily="2" charset="-122"/>
                <a:cs typeface="+mn-cs"/>
              </a:rPr>
              <a:t>=</a:t>
            </a:r>
          </a:p>
        </p:txBody>
      </p:sp>
      <p:sp>
        <p:nvSpPr>
          <p:cNvPr id="48136" name="Text Box 16"/>
          <p:cNvSpPr txBox="1">
            <a:spLocks noChangeArrowheads="1"/>
          </p:cNvSpPr>
          <p:nvPr/>
        </p:nvSpPr>
        <p:spPr bwMode="auto">
          <a:xfrm>
            <a:off x="4500563" y="3040063"/>
            <a:ext cx="6302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6000" b="0" i="0" u="none" strike="noStrike" kern="1200" cap="none" spc="0" normalizeH="0" baseline="0" noProof="0">
                <a:ln>
                  <a:noFill/>
                </a:ln>
                <a:solidFill>
                  <a:srgbClr val="000000"/>
                </a:solidFill>
                <a:effectLst/>
                <a:uLnTx/>
                <a:uFillTx/>
                <a:latin typeface="Franklin Gothic Book" pitchFamily="34" charset="0"/>
                <a:ea typeface="宋体" pitchFamily="2" charset="-122"/>
                <a:cs typeface="+mn-cs"/>
              </a:rPr>
              <a:t>=</a:t>
            </a:r>
          </a:p>
        </p:txBody>
      </p:sp>
      <p:grpSp>
        <p:nvGrpSpPr>
          <p:cNvPr id="48137" name="Group 6"/>
          <p:cNvGrpSpPr/>
          <p:nvPr/>
        </p:nvGrpSpPr>
        <p:grpSpPr bwMode="auto">
          <a:xfrm>
            <a:off x="395288" y="2586038"/>
            <a:ext cx="1198562" cy="2282825"/>
            <a:chOff x="204" y="2341"/>
            <a:chExt cx="755" cy="1438"/>
          </a:xfrm>
        </p:grpSpPr>
        <p:pic>
          <p:nvPicPr>
            <p:cNvPr id="48145" name="Picture 27" descr="iphone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 y="2341"/>
              <a:ext cx="755" cy="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6" name="Text Box 20"/>
            <p:cNvSpPr txBox="1">
              <a:spLocks noChangeArrowheads="1"/>
            </p:cNvSpPr>
            <p:nvPr/>
          </p:nvSpPr>
          <p:spPr bwMode="auto">
            <a:xfrm>
              <a:off x="216" y="3294"/>
              <a:ext cx="73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65" tIns="45583" rIns="91165" bIns="45583" anchor="ctr">
              <a:spAutoFit/>
            </a:bodyPr>
            <a:lstStyle>
              <a:lvl1pPr defTabSz="821055">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821055">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821055">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821055">
                <a:spcBef>
                  <a:spcPct val="20000"/>
                </a:spcBef>
                <a:buChar char="•"/>
                <a:defRPr sz="1600">
                  <a:solidFill>
                    <a:schemeClr val="tx1"/>
                  </a:solidFill>
                  <a:latin typeface="Arial" panose="020B0604020202020204" pitchFamily="34" charset="0"/>
                  <a:ea typeface="黑体" pitchFamily="2" charset="-122"/>
                </a:defRPr>
              </a:lvl4pPr>
              <a:lvl5pPr marL="2057400" indent="-228600" defTabSz="821055">
                <a:spcBef>
                  <a:spcPct val="20000"/>
                </a:spcBef>
                <a:buChar char="»"/>
                <a:defRPr sz="2000">
                  <a:solidFill>
                    <a:schemeClr val="tx1"/>
                  </a:solidFill>
                  <a:latin typeface="Arial" panose="020B0604020202020204" pitchFamily="34" charset="0"/>
                  <a:ea typeface="宋体" pitchFamily="2" charset="-122"/>
                </a:defRPr>
              </a:lvl5pPr>
              <a:lvl6pPr marL="25146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821055" rtl="0" eaLnBrk="0" fontAlgn="base" latinLnBrk="0" hangingPunct="0">
                <a:lnSpc>
                  <a:spcPct val="90000"/>
                </a:lnSpc>
                <a:spcBef>
                  <a:spcPct val="50000"/>
                </a:spcBef>
                <a:spcAft>
                  <a:spcPct val="0"/>
                </a:spcAft>
                <a:buClr>
                  <a:srgbClr val="000000"/>
                </a:buClr>
                <a:buSzTx/>
                <a:buFont typeface="Wingdings" panose="05000000000000000000" pitchFamily="2" charset="2"/>
                <a:buNone/>
                <a:defRPr/>
              </a:pPr>
              <a:r>
                <a:rPr kumimoji="0" lang="en-US" altLang="zh-CN" sz="2000" b="1" i="0" u="none" strike="noStrike" kern="1200" cap="none" spc="0" normalizeH="0" baseline="0" noProof="0">
                  <a:ln>
                    <a:noFill/>
                  </a:ln>
                  <a:solidFill>
                    <a:srgbClr val="FFFF00"/>
                  </a:solidFill>
                  <a:effectLst/>
                  <a:uLnTx/>
                  <a:uFillTx/>
                  <a:latin typeface="Arial" panose="020B0604020202020204" pitchFamily="34" charset="0"/>
                  <a:ea typeface="宋体" pitchFamily="2" charset="-122"/>
                  <a:cs typeface="+mn-cs"/>
                </a:rPr>
                <a:t>Smart Phones</a:t>
              </a:r>
            </a:p>
          </p:txBody>
        </p:sp>
      </p:grpSp>
      <p:grpSp>
        <p:nvGrpSpPr>
          <p:cNvPr id="48138" name="Group 9"/>
          <p:cNvGrpSpPr/>
          <p:nvPr/>
        </p:nvGrpSpPr>
        <p:grpSpPr bwMode="auto">
          <a:xfrm>
            <a:off x="2268538" y="2636838"/>
            <a:ext cx="2590800" cy="1655762"/>
            <a:chOff x="1474" y="1570"/>
            <a:chExt cx="1225" cy="667"/>
          </a:xfrm>
        </p:grpSpPr>
        <p:pic>
          <p:nvPicPr>
            <p:cNvPr id="48143" name="Picture 32" descr="Untitl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4" y="1570"/>
              <a:ext cx="1225" cy="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4" name="Text Box 17"/>
            <p:cNvSpPr txBox="1">
              <a:spLocks noChangeArrowheads="1"/>
            </p:cNvSpPr>
            <p:nvPr/>
          </p:nvSpPr>
          <p:spPr bwMode="auto">
            <a:xfrm>
              <a:off x="1655" y="1883"/>
              <a:ext cx="862"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65" tIns="45583" rIns="91165" bIns="45583" anchor="ctr">
              <a:spAutoFit/>
            </a:bodyPr>
            <a:lstStyle>
              <a:lvl1pPr defTabSz="821055">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821055">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821055">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821055">
                <a:spcBef>
                  <a:spcPct val="20000"/>
                </a:spcBef>
                <a:buChar char="•"/>
                <a:defRPr sz="1600">
                  <a:solidFill>
                    <a:schemeClr val="tx1"/>
                  </a:solidFill>
                  <a:latin typeface="Arial" panose="020B0604020202020204" pitchFamily="34" charset="0"/>
                  <a:ea typeface="黑体" pitchFamily="2" charset="-122"/>
                </a:defRPr>
              </a:lvl4pPr>
              <a:lvl5pPr marL="2057400" indent="-228600" defTabSz="821055">
                <a:spcBef>
                  <a:spcPct val="20000"/>
                </a:spcBef>
                <a:buChar char="»"/>
                <a:defRPr sz="2000">
                  <a:solidFill>
                    <a:schemeClr val="tx1"/>
                  </a:solidFill>
                  <a:latin typeface="Arial" panose="020B0604020202020204" pitchFamily="34" charset="0"/>
                  <a:ea typeface="宋体" pitchFamily="2" charset="-122"/>
                </a:defRPr>
              </a:lvl5pPr>
              <a:lvl6pPr marL="25146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821055" rtl="0" eaLnBrk="0" fontAlgn="base" latinLnBrk="0" hangingPunct="0">
                <a:lnSpc>
                  <a:spcPct val="90000"/>
                </a:lnSpc>
                <a:spcBef>
                  <a:spcPct val="50000"/>
                </a:spcBef>
                <a:spcAft>
                  <a:spcPct val="0"/>
                </a:spcAft>
                <a:buClr>
                  <a:srgbClr val="000000"/>
                </a:buClr>
                <a:buSzTx/>
                <a:buFont typeface="Wingdings" panose="05000000000000000000" pitchFamily="2" charset="2"/>
                <a:buNone/>
                <a:defRPr/>
              </a:pPr>
              <a:r>
                <a:rPr kumimoji="0" lang="en-US" altLang="zh-CN" sz="2000" b="1" i="0" u="none" strike="noStrike" kern="1200" cap="none" spc="0" normalizeH="0" baseline="0" noProof="0">
                  <a:ln>
                    <a:noFill/>
                  </a:ln>
                  <a:solidFill>
                    <a:srgbClr val="FFFF00"/>
                  </a:solidFill>
                  <a:effectLst/>
                  <a:uLnTx/>
                  <a:uFillTx/>
                  <a:latin typeface="Arial" panose="020B0604020202020204" pitchFamily="34" charset="0"/>
                  <a:ea typeface="宋体" pitchFamily="2" charset="-122"/>
                  <a:cs typeface="+mn-cs"/>
                </a:rPr>
                <a:t>Laptops</a:t>
              </a:r>
            </a:p>
          </p:txBody>
        </p:sp>
      </p:grpSp>
      <p:grpSp>
        <p:nvGrpSpPr>
          <p:cNvPr id="48139" name="Group 12"/>
          <p:cNvGrpSpPr/>
          <p:nvPr/>
        </p:nvGrpSpPr>
        <p:grpSpPr bwMode="auto">
          <a:xfrm>
            <a:off x="5148263" y="1989138"/>
            <a:ext cx="3743325" cy="4464050"/>
            <a:chOff x="3289" y="1117"/>
            <a:chExt cx="2358" cy="2812"/>
          </a:xfrm>
        </p:grpSpPr>
        <p:pic>
          <p:nvPicPr>
            <p:cNvPr id="48140" name="Picture 4" descr="sim_moke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9" y="2226"/>
              <a:ext cx="2358" cy="1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1" name="Text Box 15"/>
            <p:cNvSpPr txBox="1">
              <a:spLocks noChangeArrowheads="1"/>
            </p:cNvSpPr>
            <p:nvPr/>
          </p:nvSpPr>
          <p:spPr bwMode="auto">
            <a:xfrm>
              <a:off x="3553" y="3698"/>
              <a:ext cx="182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65" tIns="45583" rIns="91165" bIns="45583" anchor="ctr">
              <a:spAutoFit/>
            </a:bodyPr>
            <a:lstStyle>
              <a:lvl1pPr defTabSz="821055">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821055">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821055">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821055">
                <a:spcBef>
                  <a:spcPct val="20000"/>
                </a:spcBef>
                <a:buChar char="•"/>
                <a:defRPr sz="1600">
                  <a:solidFill>
                    <a:schemeClr val="tx1"/>
                  </a:solidFill>
                  <a:latin typeface="Arial" panose="020B0604020202020204" pitchFamily="34" charset="0"/>
                  <a:ea typeface="黑体" pitchFamily="2" charset="-122"/>
                </a:defRPr>
              </a:lvl4pPr>
              <a:lvl5pPr marL="2057400" indent="-228600" defTabSz="821055">
                <a:spcBef>
                  <a:spcPct val="20000"/>
                </a:spcBef>
                <a:buChar char="»"/>
                <a:defRPr sz="2000">
                  <a:solidFill>
                    <a:schemeClr val="tx1"/>
                  </a:solidFill>
                  <a:latin typeface="Arial" panose="020B0604020202020204" pitchFamily="34" charset="0"/>
                  <a:ea typeface="宋体" pitchFamily="2" charset="-122"/>
                </a:defRPr>
              </a:lvl5pPr>
              <a:lvl6pPr marL="25146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821055" rtl="0" eaLnBrk="0" fontAlgn="base" latinLnBrk="0" hangingPunct="0">
                <a:lnSpc>
                  <a:spcPct val="90000"/>
                </a:lnSpc>
                <a:spcBef>
                  <a:spcPct val="50000"/>
                </a:spcBef>
                <a:spcAft>
                  <a:spcPct val="0"/>
                </a:spcAft>
                <a:buClr>
                  <a:srgbClr val="000000"/>
                </a:buClr>
                <a:buSzTx/>
                <a:buFont typeface="Wingdings" panose="05000000000000000000" pitchFamily="2" charset="2"/>
                <a:buNone/>
                <a:defRPr/>
              </a:pPr>
              <a:r>
                <a:rPr kumimoji="0" lang="en-US" altLang="zh-CN" sz="2000" b="1" i="0" u="none" strike="noStrike" kern="1200" cap="none" spc="0" normalizeH="0" baseline="0" noProof="0">
                  <a:ln>
                    <a:noFill/>
                  </a:ln>
                  <a:solidFill>
                    <a:srgbClr val="003399"/>
                  </a:solidFill>
                  <a:effectLst/>
                  <a:uLnTx/>
                  <a:uFillTx/>
                  <a:latin typeface="Arial" panose="020B0604020202020204" pitchFamily="34" charset="0"/>
                  <a:ea typeface="宋体" pitchFamily="2" charset="-122"/>
                  <a:cs typeface="+mn-cs"/>
                </a:rPr>
                <a:t>Supercomputers</a:t>
              </a:r>
            </a:p>
          </p:txBody>
        </p:sp>
        <p:pic>
          <p:nvPicPr>
            <p:cNvPr id="48142" name="Picture 116" descr="cern-rack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0" y="1117"/>
              <a:ext cx="1801" cy="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日期占位符 3"/>
          <p:cNvSpPr>
            <a:spLocks noGrp="1"/>
          </p:cNvSpPr>
          <p:nvPr>
            <p:ph type="dt" sz="half" idx="10"/>
          </p:nvPr>
        </p:nvSpPr>
        <p:spPr>
          <a:xfrm>
            <a:off x="179512"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21"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17</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ea typeface="宋体" pitchFamily="2" charset="-122"/>
              </a:rPr>
              <a:t>Turing Machine</a:t>
            </a:r>
            <a:r>
              <a:rPr lang="zh-CN" altLang="en-US" dirty="0">
                <a:ea typeface="宋体" pitchFamily="2" charset="-122"/>
              </a:rPr>
              <a:t>（</a:t>
            </a:r>
            <a:r>
              <a:rPr lang="zh-CN" altLang="en-US" b="0" dirty="0">
                <a:solidFill>
                  <a:srgbClr val="FF0000"/>
                </a:solidFill>
                <a:ea typeface="宋体" pitchFamily="2" charset="-122"/>
              </a:rPr>
              <a:t>图灵机</a:t>
            </a:r>
            <a:r>
              <a:rPr lang="zh-CN" altLang="en-US" dirty="0">
                <a:ea typeface="宋体" pitchFamily="2" charset="-122"/>
              </a:rPr>
              <a:t>）</a:t>
            </a:r>
            <a:endParaRPr lang="zh-CN" altLang="en-US" dirty="0"/>
          </a:p>
        </p:txBody>
      </p:sp>
      <p:sp>
        <p:nvSpPr>
          <p:cNvPr id="3" name="内容占位符 2"/>
          <p:cNvSpPr>
            <a:spLocks noGrp="1"/>
          </p:cNvSpPr>
          <p:nvPr>
            <p:ph idx="1"/>
          </p:nvPr>
        </p:nvSpPr>
        <p:spPr>
          <a:xfrm>
            <a:off x="179388" y="981075"/>
            <a:ext cx="6107012" cy="5481638"/>
          </a:xfrm>
        </p:spPr>
        <p:txBody>
          <a:bodyPr/>
          <a:lstStyle/>
          <a:p>
            <a:pPr marL="0" indent="0">
              <a:spcBef>
                <a:spcPts val="0"/>
              </a:spcBef>
            </a:pPr>
            <a:r>
              <a:rPr lang="en-US" altLang="zh-CN" dirty="0">
                <a:ea typeface="宋体" pitchFamily="2" charset="-122"/>
              </a:rPr>
              <a:t>Alan Turing (1937</a:t>
            </a:r>
            <a:r>
              <a:rPr lang="zh-CN" altLang="en-US" dirty="0">
                <a:ea typeface="宋体" pitchFamily="2" charset="-122"/>
              </a:rPr>
              <a:t>，</a:t>
            </a:r>
            <a:r>
              <a:rPr lang="zh-CN" altLang="en-US" sz="2400" b="1" baseline="0" dirty="0">
                <a:solidFill>
                  <a:srgbClr val="003399"/>
                </a:solidFill>
              </a:rPr>
              <a:t>计算机科学与人工智能之父）</a:t>
            </a:r>
            <a:endParaRPr lang="en-US" altLang="zh-CN" dirty="0">
              <a:ea typeface="宋体" pitchFamily="2" charset="-122"/>
            </a:endParaRPr>
          </a:p>
          <a:p>
            <a:pPr marL="400050" lvl="1" indent="0"/>
            <a:r>
              <a:rPr lang="en-US" altLang="zh-CN" dirty="0">
                <a:solidFill>
                  <a:srgbClr val="003399"/>
                </a:solidFill>
                <a:ea typeface="宋体" pitchFamily="2" charset="-122"/>
              </a:rPr>
              <a:t>Every computation </a:t>
            </a:r>
            <a:r>
              <a:rPr lang="en-US" altLang="zh-CN" dirty="0">
                <a:ea typeface="宋体" pitchFamily="2" charset="-122"/>
              </a:rPr>
              <a:t>can be performed by some Turing machine.  </a:t>
            </a:r>
            <a:r>
              <a:rPr lang="en-US" altLang="zh-CN" sz="1600" i="1" dirty="0">
                <a:ea typeface="宋体" pitchFamily="2" charset="-122"/>
              </a:rPr>
              <a:t>(Turing’s thesis)</a:t>
            </a:r>
          </a:p>
          <a:p>
            <a:pPr marL="400050" lvl="1" indent="0"/>
            <a:r>
              <a:rPr lang="zh-CN" altLang="en-US" dirty="0">
                <a:solidFill>
                  <a:srgbClr val="FF0000"/>
                </a:solidFill>
                <a:ea typeface="宋体" pitchFamily="2" charset="-122"/>
              </a:rPr>
              <a:t>图灵机</a:t>
            </a:r>
            <a:r>
              <a:rPr lang="zh-CN" altLang="en-US" dirty="0">
                <a:solidFill>
                  <a:srgbClr val="003399"/>
                </a:solidFill>
                <a:ea typeface="宋体" pitchFamily="2" charset="-122"/>
              </a:rPr>
              <a:t>，</a:t>
            </a:r>
            <a:r>
              <a:rPr lang="en-US" altLang="zh-CN" dirty="0">
                <a:solidFill>
                  <a:srgbClr val="003399"/>
                </a:solidFill>
                <a:ea typeface="宋体" pitchFamily="2" charset="-122"/>
              </a:rPr>
              <a:t>Turing Machine : a mathematical model of a device that can perform any computation </a:t>
            </a:r>
            <a:endParaRPr lang="zh-CN" altLang="en-US" dirty="0">
              <a:solidFill>
                <a:srgbClr val="003399"/>
              </a:solidFill>
              <a:ea typeface="宋体" pitchFamily="2" charset="-122"/>
            </a:endParaRPr>
          </a:p>
          <a:p>
            <a:pPr marL="400050" lvl="1" indent="0"/>
            <a:r>
              <a:rPr lang="zh-CN" altLang="en-US" dirty="0">
                <a:solidFill>
                  <a:srgbClr val="FF0000"/>
                </a:solidFill>
                <a:ea typeface="宋体" pitchFamily="2" charset="-122"/>
              </a:rPr>
              <a:t>通用图灵机</a:t>
            </a:r>
            <a:r>
              <a:rPr lang="zh-CN" altLang="en-US" dirty="0">
                <a:solidFill>
                  <a:srgbClr val="003399"/>
                </a:solidFill>
                <a:ea typeface="宋体" pitchFamily="2" charset="-122"/>
              </a:rPr>
              <a:t>：</a:t>
            </a:r>
            <a:r>
              <a:rPr lang="en-US" altLang="zh-CN" dirty="0">
                <a:solidFill>
                  <a:srgbClr val="003399"/>
                </a:solidFill>
                <a:ea typeface="宋体" pitchFamily="2" charset="-122"/>
              </a:rPr>
              <a:t>a Turing machine that could implement all other Turing machines.</a:t>
            </a:r>
          </a:p>
          <a:p>
            <a:pPr marL="400050" lvl="1" indent="0"/>
            <a:r>
              <a:rPr lang="zh-CN" altLang="en-US" dirty="0">
                <a:solidFill>
                  <a:srgbClr val="FF0000"/>
                </a:solidFill>
                <a:ea typeface="宋体" pitchFamily="2" charset="-122"/>
              </a:rPr>
              <a:t>图灵测试</a:t>
            </a:r>
            <a:r>
              <a:rPr lang="zh-CN" altLang="en-US" dirty="0">
                <a:solidFill>
                  <a:srgbClr val="003399"/>
                </a:solidFill>
                <a:ea typeface="宋体" pitchFamily="2" charset="-122"/>
              </a:rPr>
              <a:t>：即一种判断机器是否具有智能的方法。图灵测试的思想是，如果一个机器能通过文本交流的方式，让一个人类无法区分它和另一个人类的区别，那么这个机器就可以说具有智能。</a:t>
            </a:r>
            <a:endParaRPr lang="en-US" altLang="zh-CN" dirty="0">
              <a:solidFill>
                <a:srgbClr val="003399"/>
              </a:solidFill>
              <a:ea typeface="宋体" pitchFamily="2" charset="-122"/>
            </a:endParaRPr>
          </a:p>
          <a:p>
            <a:pPr marL="400050" lvl="1" indent="0">
              <a:buNone/>
            </a:pPr>
            <a:endParaRPr lang="en-US" altLang="zh-CN" dirty="0">
              <a:solidFill>
                <a:srgbClr val="003399"/>
              </a:solidFill>
              <a:ea typeface="宋体" pitchFamily="2" charset="-122"/>
            </a:endParaRPr>
          </a:p>
          <a:p>
            <a:pPr marL="400050" lvl="1" indent="0"/>
            <a:endParaRPr lang="en-US" altLang="zh-CN" dirty="0">
              <a:solidFill>
                <a:srgbClr val="FF0000"/>
              </a:solidFill>
              <a:ea typeface="宋体" pitchFamily="2" charset="-122"/>
            </a:endParaRPr>
          </a:p>
          <a:p>
            <a:pPr marL="400050" lvl="1" indent="0"/>
            <a:endParaRPr lang="en-US" altLang="zh-CN" sz="1400" i="1" dirty="0">
              <a:ea typeface="宋体" pitchFamily="2" charset="-122"/>
            </a:endParaRPr>
          </a:p>
          <a:p>
            <a:pPr marL="0" indent="0"/>
            <a:endParaRPr lang="en-US" altLang="zh-CN" sz="1800" i="1" dirty="0">
              <a:ea typeface="宋体" pitchFamily="2" charset="-122"/>
            </a:endParaRPr>
          </a:p>
          <a:p>
            <a:pPr marL="0" indent="0"/>
            <a:endParaRPr lang="en-US" altLang="zh-CN" sz="1800" i="1" dirty="0">
              <a:ea typeface="宋体" pitchFamily="2" charset="-122"/>
            </a:endParaRPr>
          </a:p>
          <a:p>
            <a:endParaRPr lang="zh-CN" altLang="en-US" dirty="0"/>
          </a:p>
        </p:txBody>
      </p:sp>
      <p:sp>
        <p:nvSpPr>
          <p:cNvPr id="19" name="日期占位符 3"/>
          <p:cNvSpPr>
            <a:spLocks noGrp="1"/>
          </p:cNvSpPr>
          <p:nvPr>
            <p:ph type="dt" sz="half" idx="10"/>
          </p:nvPr>
        </p:nvSpPr>
        <p:spPr>
          <a:xfrm>
            <a:off x="179512"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20"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18</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pic>
        <p:nvPicPr>
          <p:cNvPr id="8194" name="Picture 2" descr="人工智能之父——图灵">
            <a:extLst>
              <a:ext uri="{FF2B5EF4-FFF2-40B4-BE49-F238E27FC236}">
                <a16:creationId xmlns:a16="http://schemas.microsoft.com/office/drawing/2014/main" id="{496F5268-0FAE-436F-B2F1-CD2ACD7B0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12" y="1988840"/>
            <a:ext cx="2480750" cy="3035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651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ea typeface="宋体" pitchFamily="2" charset="-122"/>
              </a:rPr>
              <a:t>Turing Machine</a:t>
            </a:r>
            <a:r>
              <a:rPr lang="zh-CN" altLang="en-US" dirty="0">
                <a:ea typeface="宋体" pitchFamily="2" charset="-122"/>
              </a:rPr>
              <a:t>（</a:t>
            </a:r>
            <a:r>
              <a:rPr lang="zh-CN" altLang="en-US" b="0" dirty="0">
                <a:solidFill>
                  <a:srgbClr val="FF0000"/>
                </a:solidFill>
                <a:ea typeface="宋体" pitchFamily="2" charset="-122"/>
              </a:rPr>
              <a:t>图灵机</a:t>
            </a:r>
            <a:r>
              <a:rPr lang="zh-CN" altLang="en-US" dirty="0">
                <a:ea typeface="宋体" pitchFamily="2" charset="-122"/>
              </a:rPr>
              <a:t>）</a:t>
            </a:r>
            <a:endParaRPr lang="zh-CN" altLang="en-US" dirty="0"/>
          </a:p>
        </p:txBody>
      </p:sp>
      <p:sp>
        <p:nvSpPr>
          <p:cNvPr id="3" name="内容占位符 2"/>
          <p:cNvSpPr>
            <a:spLocks noGrp="1"/>
          </p:cNvSpPr>
          <p:nvPr>
            <p:ph idx="1"/>
          </p:nvPr>
        </p:nvSpPr>
        <p:spPr/>
        <p:txBody>
          <a:bodyPr/>
          <a:lstStyle/>
          <a:p>
            <a:pPr marL="0" indent="0">
              <a:spcBef>
                <a:spcPts val="0"/>
              </a:spcBef>
            </a:pPr>
            <a:r>
              <a:rPr lang="zh-CN" altLang="en-US" dirty="0">
                <a:ea typeface="宋体" pitchFamily="2" charset="-122"/>
              </a:rPr>
              <a:t>图灵机是一种抽象的机器，一种抽象的计算模型。</a:t>
            </a:r>
            <a:endParaRPr lang="en-US" altLang="zh-CN" dirty="0">
              <a:ea typeface="宋体" pitchFamily="2" charset="-122"/>
            </a:endParaRPr>
          </a:p>
          <a:p>
            <a:pPr marL="400050" lvl="1" indent="0"/>
            <a:r>
              <a:rPr lang="zh-CN" altLang="en-US" dirty="0">
                <a:ea typeface="宋体" pitchFamily="2" charset="-122"/>
              </a:rPr>
              <a:t>它有一条无限长的</a:t>
            </a:r>
            <a:r>
              <a:rPr lang="zh-CN" altLang="en-US" dirty="0">
                <a:solidFill>
                  <a:srgbClr val="003399"/>
                </a:solidFill>
                <a:ea typeface="宋体" pitchFamily="2" charset="-122"/>
              </a:rPr>
              <a:t>纸带</a:t>
            </a:r>
            <a:r>
              <a:rPr lang="en-US" altLang="zh-CN" dirty="0">
                <a:solidFill>
                  <a:srgbClr val="003399"/>
                </a:solidFill>
                <a:ea typeface="宋体" pitchFamily="2" charset="-122"/>
              </a:rPr>
              <a:t>(tape)</a:t>
            </a:r>
            <a:r>
              <a:rPr lang="zh-CN" altLang="en-US" dirty="0">
                <a:ea typeface="宋体" pitchFamily="2" charset="-122"/>
              </a:rPr>
              <a:t>，纸带分成了一个一个的小方格，每个方格有不同的</a:t>
            </a:r>
            <a:r>
              <a:rPr lang="zh-CN" altLang="en-US" dirty="0">
                <a:solidFill>
                  <a:srgbClr val="003399"/>
                </a:solidFill>
                <a:ea typeface="宋体" pitchFamily="2" charset="-122"/>
              </a:rPr>
              <a:t>颜色</a:t>
            </a:r>
            <a:r>
              <a:rPr lang="zh-CN" altLang="en-US" dirty="0">
                <a:ea typeface="宋体" pitchFamily="2" charset="-122"/>
              </a:rPr>
              <a:t>。</a:t>
            </a:r>
            <a:endParaRPr lang="en-US" altLang="zh-CN" dirty="0">
              <a:ea typeface="宋体" pitchFamily="2" charset="-122"/>
            </a:endParaRPr>
          </a:p>
          <a:p>
            <a:pPr marL="400050" lvl="1" indent="0"/>
            <a:r>
              <a:rPr lang="zh-CN" altLang="en-US" dirty="0">
                <a:ea typeface="宋体" pitchFamily="2" charset="-122"/>
              </a:rPr>
              <a:t>有一个机器头在纸带上移来移去。机器头有一组</a:t>
            </a:r>
            <a:r>
              <a:rPr lang="zh-CN" altLang="en-US" dirty="0">
                <a:solidFill>
                  <a:srgbClr val="003399"/>
                </a:solidFill>
                <a:ea typeface="宋体" pitchFamily="2" charset="-122"/>
              </a:rPr>
              <a:t>内部状态</a:t>
            </a:r>
            <a:r>
              <a:rPr lang="en-US" altLang="zh-CN" dirty="0">
                <a:solidFill>
                  <a:srgbClr val="003399"/>
                </a:solidFill>
                <a:ea typeface="宋体" pitchFamily="2" charset="-122"/>
              </a:rPr>
              <a:t>(state)</a:t>
            </a:r>
            <a:r>
              <a:rPr lang="zh-CN" altLang="en-US" dirty="0">
                <a:ea typeface="宋体" pitchFamily="2" charset="-122"/>
              </a:rPr>
              <a:t>，还有一些固定的</a:t>
            </a:r>
            <a:r>
              <a:rPr lang="zh-CN" altLang="en-US" dirty="0">
                <a:solidFill>
                  <a:srgbClr val="003399"/>
                </a:solidFill>
                <a:ea typeface="宋体" pitchFamily="2" charset="-122"/>
              </a:rPr>
              <a:t>程序</a:t>
            </a:r>
            <a:r>
              <a:rPr lang="en-US" altLang="zh-CN" dirty="0">
                <a:solidFill>
                  <a:srgbClr val="003399"/>
                </a:solidFill>
                <a:ea typeface="宋体" pitchFamily="2" charset="-122"/>
              </a:rPr>
              <a:t>(program)</a:t>
            </a:r>
            <a:r>
              <a:rPr lang="zh-CN" altLang="en-US" dirty="0">
                <a:ea typeface="宋体" pitchFamily="2" charset="-122"/>
              </a:rPr>
              <a:t>。</a:t>
            </a:r>
            <a:endParaRPr lang="en-US" altLang="zh-CN" dirty="0">
              <a:ea typeface="宋体" pitchFamily="2" charset="-122"/>
            </a:endParaRPr>
          </a:p>
          <a:p>
            <a:pPr marL="400050" lvl="1" indent="0"/>
            <a:r>
              <a:rPr lang="zh-CN" altLang="en-US" dirty="0">
                <a:ea typeface="宋体" pitchFamily="2" charset="-122"/>
              </a:rPr>
              <a:t>在每个时刻，机器头都要从当前纸带上</a:t>
            </a:r>
            <a:r>
              <a:rPr lang="zh-CN" altLang="en-US" dirty="0">
                <a:solidFill>
                  <a:srgbClr val="003399"/>
                </a:solidFill>
                <a:ea typeface="宋体" pitchFamily="2" charset="-122"/>
              </a:rPr>
              <a:t>读入</a:t>
            </a:r>
            <a:r>
              <a:rPr lang="en-US" altLang="zh-CN" dirty="0">
                <a:solidFill>
                  <a:srgbClr val="003399"/>
                </a:solidFill>
                <a:ea typeface="宋体" pitchFamily="2" charset="-122"/>
              </a:rPr>
              <a:t>(input)</a:t>
            </a:r>
            <a:r>
              <a:rPr lang="zh-CN" altLang="en-US" dirty="0">
                <a:ea typeface="宋体" pitchFamily="2" charset="-122"/>
              </a:rPr>
              <a:t>一个方格信息，然后结合自己的内部状态查找程序表，根据程序</a:t>
            </a:r>
            <a:r>
              <a:rPr lang="zh-CN" altLang="en-US" dirty="0">
                <a:solidFill>
                  <a:srgbClr val="003399"/>
                </a:solidFill>
                <a:ea typeface="宋体" pitchFamily="2" charset="-122"/>
              </a:rPr>
              <a:t>输出</a:t>
            </a:r>
            <a:r>
              <a:rPr lang="en-US" altLang="zh-CN" dirty="0">
                <a:solidFill>
                  <a:srgbClr val="003399"/>
                </a:solidFill>
                <a:ea typeface="宋体" pitchFamily="2" charset="-122"/>
              </a:rPr>
              <a:t>(output)</a:t>
            </a:r>
            <a:r>
              <a:rPr lang="zh-CN" altLang="en-US" dirty="0">
                <a:ea typeface="宋体" pitchFamily="2" charset="-122"/>
              </a:rPr>
              <a:t>信息到纸带方格上，并转换自己的内部状态，然后进行移动。</a:t>
            </a:r>
            <a:endParaRPr lang="en-US" altLang="zh-CN" sz="1400" i="1" dirty="0">
              <a:ea typeface="宋体" pitchFamily="2" charset="-122"/>
            </a:endParaRPr>
          </a:p>
          <a:p>
            <a:endParaRPr lang="zh-CN" altLang="en-US" dirty="0"/>
          </a:p>
        </p:txBody>
      </p:sp>
      <p:grpSp>
        <p:nvGrpSpPr>
          <p:cNvPr id="4" name="Group 18"/>
          <p:cNvGrpSpPr/>
          <p:nvPr/>
        </p:nvGrpSpPr>
        <p:grpSpPr bwMode="auto">
          <a:xfrm>
            <a:off x="987475" y="3600276"/>
            <a:ext cx="3817937" cy="1589088"/>
            <a:chOff x="656" y="2544"/>
            <a:chExt cx="2405" cy="1001"/>
          </a:xfrm>
        </p:grpSpPr>
        <p:sp>
          <p:nvSpPr>
            <p:cNvPr id="5" name="Rectangle 5"/>
            <p:cNvSpPr>
              <a:spLocks noChangeArrowheads="1"/>
            </p:cNvSpPr>
            <p:nvPr/>
          </p:nvSpPr>
          <p:spPr bwMode="auto">
            <a:xfrm>
              <a:off x="1344" y="2544"/>
              <a:ext cx="1008" cy="672"/>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800" b="0" i="0" u="none" strike="noStrike" kern="1200" cap="none" spc="0" normalizeH="0" baseline="0" noProof="0">
                  <a:ln>
                    <a:noFill/>
                  </a:ln>
                  <a:solidFill>
                    <a:srgbClr val="000000"/>
                  </a:solidFill>
                  <a:effectLst/>
                  <a:uLnTx/>
                  <a:uFillTx/>
                  <a:latin typeface="Franklin Gothic Book" pitchFamily="34" charset="0"/>
                  <a:ea typeface="宋体" pitchFamily="2" charset="-122"/>
                  <a:cs typeface="+mn-cs"/>
                </a:rPr>
                <a:t>T</a:t>
              </a:r>
              <a:r>
                <a:rPr kumimoji="0" lang="en-US" altLang="zh-CN" sz="2800" b="0" i="0" u="none" strike="noStrike" kern="1200" cap="none" spc="0" normalizeH="0" baseline="-25000" noProof="0">
                  <a:ln>
                    <a:noFill/>
                  </a:ln>
                  <a:solidFill>
                    <a:srgbClr val="000000"/>
                  </a:solidFill>
                  <a:effectLst/>
                  <a:uLnTx/>
                  <a:uFillTx/>
                  <a:latin typeface="Franklin Gothic Book" pitchFamily="34" charset="0"/>
                  <a:ea typeface="宋体" pitchFamily="2" charset="-122"/>
                  <a:cs typeface="+mn-cs"/>
                </a:rPr>
                <a:t>add</a:t>
              </a:r>
            </a:p>
          </p:txBody>
        </p:sp>
        <p:sp>
          <p:nvSpPr>
            <p:cNvPr id="6" name="Line 6"/>
            <p:cNvSpPr>
              <a:spLocks noChangeShapeType="1"/>
            </p:cNvSpPr>
            <p:nvPr/>
          </p:nvSpPr>
          <p:spPr bwMode="auto">
            <a:xfrm>
              <a:off x="1008" y="2880"/>
              <a:ext cx="336" cy="0"/>
            </a:xfrm>
            <a:prstGeom prst="line">
              <a:avLst/>
            </a:prstGeom>
            <a:noFill/>
            <a:ln w="9525">
              <a:solidFill>
                <a:schemeClr val="tx1"/>
              </a:solidFill>
              <a:round/>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6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sp>
          <p:nvSpPr>
            <p:cNvPr id="7" name="Line 8"/>
            <p:cNvSpPr>
              <a:spLocks noChangeShapeType="1"/>
            </p:cNvSpPr>
            <p:nvPr/>
          </p:nvSpPr>
          <p:spPr bwMode="auto">
            <a:xfrm>
              <a:off x="2352" y="2880"/>
              <a:ext cx="336" cy="0"/>
            </a:xfrm>
            <a:prstGeom prst="line">
              <a:avLst/>
            </a:prstGeom>
            <a:noFill/>
            <a:ln w="9525">
              <a:solidFill>
                <a:schemeClr val="tx1"/>
              </a:solidFill>
              <a:round/>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6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sp>
          <p:nvSpPr>
            <p:cNvPr id="8" name="Text Box 9"/>
            <p:cNvSpPr txBox="1">
              <a:spLocks noChangeArrowheads="1"/>
            </p:cNvSpPr>
            <p:nvPr/>
          </p:nvSpPr>
          <p:spPr bwMode="auto">
            <a:xfrm>
              <a:off x="656" y="2743"/>
              <a:ext cx="31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a:ln>
                    <a:noFill/>
                  </a:ln>
                  <a:solidFill>
                    <a:srgbClr val="000000"/>
                  </a:solidFill>
                  <a:effectLst/>
                  <a:uLnTx/>
                  <a:uFillTx/>
                  <a:ea typeface="宋体" pitchFamily="2" charset="-122"/>
                  <a:cs typeface="+mn-cs"/>
                </a:rPr>
                <a:t>a,b</a:t>
              </a:r>
              <a:endParaRPr kumimoji="0" lang="en-US" altLang="zh-CN" sz="1800" b="0" i="0" u="none" strike="noStrike" kern="1200" cap="none" spc="0" normalizeH="0" baseline="0" noProof="0">
                <a:ln>
                  <a:noFill/>
                </a:ln>
                <a:solidFill>
                  <a:srgbClr val="000000"/>
                </a:solidFill>
                <a:effectLst/>
                <a:uLnTx/>
                <a:uFillTx/>
                <a:latin typeface="Franklin Gothic Book" pitchFamily="34" charset="0"/>
                <a:ea typeface="宋体" pitchFamily="2" charset="-122"/>
                <a:cs typeface="+mn-cs"/>
              </a:endParaRPr>
            </a:p>
          </p:txBody>
        </p:sp>
        <p:sp>
          <p:nvSpPr>
            <p:cNvPr id="9" name="Text Box 10"/>
            <p:cNvSpPr txBox="1">
              <a:spLocks noChangeArrowheads="1"/>
            </p:cNvSpPr>
            <p:nvPr/>
          </p:nvSpPr>
          <p:spPr bwMode="auto">
            <a:xfrm>
              <a:off x="2698" y="2743"/>
              <a:ext cx="36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a:ln>
                    <a:noFill/>
                  </a:ln>
                  <a:solidFill>
                    <a:srgbClr val="000000"/>
                  </a:solidFill>
                  <a:effectLst/>
                  <a:uLnTx/>
                  <a:uFillTx/>
                  <a:ea typeface="宋体" pitchFamily="2" charset="-122"/>
                  <a:cs typeface="+mn-cs"/>
                </a:rPr>
                <a:t>a+b</a:t>
              </a:r>
              <a:endParaRPr kumimoji="0" lang="en-US" altLang="zh-CN" sz="1800" b="0" i="0" u="none" strike="noStrike" kern="1200" cap="none" spc="0" normalizeH="0" baseline="0" noProof="0">
                <a:ln>
                  <a:noFill/>
                </a:ln>
                <a:solidFill>
                  <a:srgbClr val="000000"/>
                </a:solidFill>
                <a:effectLst/>
                <a:uLnTx/>
                <a:uFillTx/>
                <a:latin typeface="Franklin Gothic Book" pitchFamily="34" charset="0"/>
                <a:ea typeface="宋体" pitchFamily="2" charset="-122"/>
                <a:cs typeface="+mn-cs"/>
              </a:endParaRPr>
            </a:p>
          </p:txBody>
        </p:sp>
        <p:sp>
          <p:nvSpPr>
            <p:cNvPr id="10" name="Text Box 11"/>
            <p:cNvSpPr txBox="1">
              <a:spLocks noChangeArrowheads="1"/>
            </p:cNvSpPr>
            <p:nvPr/>
          </p:nvSpPr>
          <p:spPr bwMode="auto">
            <a:xfrm>
              <a:off x="1013" y="3312"/>
              <a:ext cx="174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0" i="1" u="none" strike="noStrike" kern="1200" cap="none" spc="0" normalizeH="0" baseline="0" noProof="0">
                  <a:ln>
                    <a:noFill/>
                  </a:ln>
                  <a:solidFill>
                    <a:srgbClr val="000000"/>
                  </a:solidFill>
                  <a:effectLst/>
                  <a:uLnTx/>
                  <a:uFillTx/>
                  <a:ea typeface="宋体" pitchFamily="2" charset="-122"/>
                  <a:cs typeface="+mn-cs"/>
                </a:rPr>
                <a:t>Turing machine that adds</a:t>
              </a:r>
              <a:endParaRPr kumimoji="0" lang="en-US" altLang="zh-CN" sz="1800" b="0" i="1" u="none" strike="noStrike" kern="1200" cap="none" spc="0" normalizeH="0" baseline="0" noProof="0">
                <a:ln>
                  <a:noFill/>
                </a:ln>
                <a:solidFill>
                  <a:srgbClr val="000000"/>
                </a:solidFill>
                <a:effectLst/>
                <a:uLnTx/>
                <a:uFillTx/>
                <a:latin typeface="Franklin Gothic Book" pitchFamily="34" charset="0"/>
                <a:ea typeface="宋体" pitchFamily="2" charset="-122"/>
                <a:cs typeface="+mn-cs"/>
              </a:endParaRPr>
            </a:p>
          </p:txBody>
        </p:sp>
      </p:grpSp>
      <p:grpSp>
        <p:nvGrpSpPr>
          <p:cNvPr id="11" name="Group 26"/>
          <p:cNvGrpSpPr/>
          <p:nvPr/>
        </p:nvGrpSpPr>
        <p:grpSpPr bwMode="auto">
          <a:xfrm>
            <a:off x="1072625" y="5224288"/>
            <a:ext cx="3751263" cy="1589088"/>
            <a:chOff x="3077" y="2400"/>
            <a:chExt cx="2363" cy="1001"/>
          </a:xfrm>
        </p:grpSpPr>
        <p:sp>
          <p:nvSpPr>
            <p:cNvPr id="12" name="Rectangle 20"/>
            <p:cNvSpPr>
              <a:spLocks noChangeArrowheads="1"/>
            </p:cNvSpPr>
            <p:nvPr/>
          </p:nvSpPr>
          <p:spPr bwMode="auto">
            <a:xfrm>
              <a:off x="3765" y="2400"/>
              <a:ext cx="1008" cy="672"/>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8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rPr>
                <a:t>T</a:t>
              </a:r>
              <a:r>
                <a:rPr kumimoji="0" lang="en-US" altLang="zh-CN" sz="2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rPr>
                <a:t>mul</a:t>
              </a:r>
            </a:p>
          </p:txBody>
        </p:sp>
        <p:sp>
          <p:nvSpPr>
            <p:cNvPr id="13" name="Line 21"/>
            <p:cNvSpPr>
              <a:spLocks noChangeShapeType="1"/>
            </p:cNvSpPr>
            <p:nvPr/>
          </p:nvSpPr>
          <p:spPr bwMode="auto">
            <a:xfrm>
              <a:off x="3429" y="2736"/>
              <a:ext cx="336" cy="0"/>
            </a:xfrm>
            <a:prstGeom prst="line">
              <a:avLst/>
            </a:prstGeom>
            <a:noFill/>
            <a:ln w="9525">
              <a:solidFill>
                <a:schemeClr val="tx1"/>
              </a:solidFill>
              <a:round/>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6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sp>
          <p:nvSpPr>
            <p:cNvPr id="14" name="Line 22"/>
            <p:cNvSpPr>
              <a:spLocks noChangeShapeType="1"/>
            </p:cNvSpPr>
            <p:nvPr/>
          </p:nvSpPr>
          <p:spPr bwMode="auto">
            <a:xfrm>
              <a:off x="4773" y="2736"/>
              <a:ext cx="336" cy="0"/>
            </a:xfrm>
            <a:prstGeom prst="line">
              <a:avLst/>
            </a:prstGeom>
            <a:noFill/>
            <a:ln w="9525">
              <a:solidFill>
                <a:schemeClr val="tx1"/>
              </a:solidFill>
              <a:round/>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6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sp>
          <p:nvSpPr>
            <p:cNvPr id="15" name="Text Box 23"/>
            <p:cNvSpPr txBox="1">
              <a:spLocks noChangeArrowheads="1"/>
            </p:cNvSpPr>
            <p:nvPr/>
          </p:nvSpPr>
          <p:spPr bwMode="auto">
            <a:xfrm>
              <a:off x="3077" y="2599"/>
              <a:ext cx="31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a:ln>
                    <a:noFill/>
                  </a:ln>
                  <a:solidFill>
                    <a:srgbClr val="000000"/>
                  </a:solidFill>
                  <a:effectLst/>
                  <a:uLnTx/>
                  <a:uFillTx/>
                  <a:ea typeface="宋体" pitchFamily="2" charset="-122"/>
                  <a:cs typeface="+mn-cs"/>
                </a:rPr>
                <a:t>a,b</a:t>
              </a:r>
              <a:endParaRPr kumimoji="0" lang="en-US" altLang="zh-CN" sz="1800" b="0" i="0" u="none" strike="noStrike" kern="1200" cap="none" spc="0" normalizeH="0" baseline="0" noProof="0">
                <a:ln>
                  <a:noFill/>
                </a:ln>
                <a:solidFill>
                  <a:srgbClr val="000000"/>
                </a:solidFill>
                <a:effectLst/>
                <a:uLnTx/>
                <a:uFillTx/>
                <a:latin typeface="Franklin Gothic Book" pitchFamily="34" charset="0"/>
                <a:ea typeface="宋体" pitchFamily="2" charset="-122"/>
                <a:cs typeface="+mn-cs"/>
              </a:endParaRPr>
            </a:p>
          </p:txBody>
        </p:sp>
        <p:sp>
          <p:nvSpPr>
            <p:cNvPr id="16" name="Text Box 24"/>
            <p:cNvSpPr txBox="1">
              <a:spLocks noChangeArrowheads="1"/>
            </p:cNvSpPr>
            <p:nvPr/>
          </p:nvSpPr>
          <p:spPr bwMode="auto">
            <a:xfrm>
              <a:off x="5162" y="2599"/>
              <a:ext cx="27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a:ln>
                    <a:noFill/>
                  </a:ln>
                  <a:solidFill>
                    <a:srgbClr val="000000"/>
                  </a:solidFill>
                  <a:effectLst/>
                  <a:uLnTx/>
                  <a:uFillTx/>
                  <a:ea typeface="宋体" pitchFamily="2" charset="-122"/>
                  <a:cs typeface="+mn-cs"/>
                </a:rPr>
                <a:t>ab</a:t>
              </a:r>
              <a:endParaRPr kumimoji="0" lang="en-US" altLang="zh-CN" sz="1800" b="0" i="0" u="none" strike="noStrike" kern="1200" cap="none" spc="0" normalizeH="0" baseline="0" noProof="0">
                <a:ln>
                  <a:noFill/>
                </a:ln>
                <a:solidFill>
                  <a:srgbClr val="000000"/>
                </a:solidFill>
                <a:effectLst/>
                <a:uLnTx/>
                <a:uFillTx/>
                <a:latin typeface="Franklin Gothic Book" pitchFamily="34" charset="0"/>
                <a:ea typeface="宋体" pitchFamily="2" charset="-122"/>
                <a:cs typeface="+mn-cs"/>
              </a:endParaRPr>
            </a:p>
          </p:txBody>
        </p:sp>
        <p:sp>
          <p:nvSpPr>
            <p:cNvPr id="17" name="Text Box 25"/>
            <p:cNvSpPr txBox="1">
              <a:spLocks noChangeArrowheads="1"/>
            </p:cNvSpPr>
            <p:nvPr/>
          </p:nvSpPr>
          <p:spPr bwMode="auto">
            <a:xfrm>
              <a:off x="3292" y="3168"/>
              <a:ext cx="203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0" i="1" u="none" strike="noStrike" kern="1200" cap="none" spc="0" normalizeH="0" baseline="0" noProof="0">
                  <a:ln>
                    <a:noFill/>
                  </a:ln>
                  <a:solidFill>
                    <a:srgbClr val="000000"/>
                  </a:solidFill>
                  <a:effectLst/>
                  <a:uLnTx/>
                  <a:uFillTx/>
                  <a:ea typeface="宋体" pitchFamily="2" charset="-122"/>
                  <a:cs typeface="+mn-cs"/>
                </a:rPr>
                <a:t>Turing machine that multiplies</a:t>
              </a:r>
              <a:endParaRPr kumimoji="0" lang="en-US" altLang="zh-CN" sz="1800" b="0" i="1" u="none" strike="noStrike" kern="1200" cap="none" spc="0" normalizeH="0" baseline="0" noProof="0">
                <a:ln>
                  <a:noFill/>
                </a:ln>
                <a:solidFill>
                  <a:srgbClr val="000000"/>
                </a:solidFill>
                <a:effectLst/>
                <a:uLnTx/>
                <a:uFillTx/>
                <a:latin typeface="Franklin Gothic Book" pitchFamily="34" charset="0"/>
                <a:ea typeface="宋体" pitchFamily="2" charset="-122"/>
                <a:cs typeface="+mn-cs"/>
              </a:endParaRPr>
            </a:p>
          </p:txBody>
        </p:sp>
      </p:grpSp>
      <p:sp>
        <p:nvSpPr>
          <p:cNvPr id="19" name="日期占位符 3"/>
          <p:cNvSpPr>
            <a:spLocks noGrp="1"/>
          </p:cNvSpPr>
          <p:nvPr>
            <p:ph type="dt" sz="half" idx="10"/>
          </p:nvPr>
        </p:nvSpPr>
        <p:spPr>
          <a:xfrm>
            <a:off x="179512"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20"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19</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pic>
        <p:nvPicPr>
          <p:cNvPr id="22" name="图片 21">
            <a:extLst>
              <a:ext uri="{FF2B5EF4-FFF2-40B4-BE49-F238E27FC236}">
                <a16:creationId xmlns:a16="http://schemas.microsoft.com/office/drawing/2014/main" id="{79290B5B-60B1-4209-991D-5DDA1F20111A}"/>
              </a:ext>
            </a:extLst>
          </p:cNvPr>
          <p:cNvPicPr>
            <a:picLocks noChangeAspect="1"/>
          </p:cNvPicPr>
          <p:nvPr/>
        </p:nvPicPr>
        <p:blipFill>
          <a:blip r:embed="rId3"/>
          <a:stretch>
            <a:fillRect/>
          </a:stretch>
        </p:blipFill>
        <p:spPr>
          <a:xfrm>
            <a:off x="4860032" y="3600276"/>
            <a:ext cx="3876044" cy="3198244"/>
          </a:xfrm>
          <a:prstGeom prst="rect">
            <a:avLst/>
          </a:prstGeom>
        </p:spPr>
      </p:pic>
    </p:spTree>
    <p:extLst>
      <p:ext uri="{BB962C8B-B14F-4D97-AF65-F5344CB8AC3E}">
        <p14:creationId xmlns:p14="http://schemas.microsoft.com/office/powerpoint/2010/main" val="1348560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pPr>
              <a:defRPr/>
            </a:pPr>
            <a:r>
              <a:rPr lang="en-US" altLang="zh-CN" sz="2800" dirty="0">
                <a:sym typeface="Arial" panose="020B0604020202020204" pitchFamily="34" charset="0"/>
              </a:rPr>
              <a:t>Outline</a:t>
            </a:r>
            <a:endParaRPr lang="zh-CN" altLang="en-US" sz="2800" dirty="0">
              <a:sym typeface="Arial" panose="020B0604020202020204" pitchFamily="34" charset="0"/>
            </a:endParaRPr>
          </a:p>
        </p:txBody>
      </p:sp>
      <p:sp>
        <p:nvSpPr>
          <p:cNvPr id="10" name="TextBox 7"/>
          <p:cNvSpPr txBox="1">
            <a:spLocks noChangeArrowheads="1"/>
          </p:cNvSpPr>
          <p:nvPr/>
        </p:nvSpPr>
        <p:spPr bwMode="auto">
          <a:xfrm>
            <a:off x="1114235" y="1374998"/>
            <a:ext cx="7418983" cy="438424"/>
          </a:xfrm>
          <a:prstGeom prst="rect">
            <a:avLst/>
          </a:prstGeom>
          <a:solidFill>
            <a:schemeClr val="bg1"/>
          </a:solidFill>
          <a:ln>
            <a:noFill/>
          </a:ln>
          <a:effectLst/>
        </p:spPr>
        <p:txBody>
          <a:bodyPr wrap="square" lIns="105000" tIns="52500" rIns="105000" bIns="52500"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ea typeface="微软雅黑" panose="020B0503020204020204" pitchFamily="34" charset="-122"/>
                <a:sym typeface="Times New Roman" panose="02020603050405020304" pitchFamily="18"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9pPr>
          </a:lstStyle>
          <a:p>
            <a:pPr marL="0" marR="0" lvl="0" indent="0" algn="l" defTabSz="914400" rtl="0" eaLnBrk="0" fontAlgn="base" latinLnBrk="0" hangingPunct="0">
              <a:lnSpc>
                <a:spcPct val="90000"/>
              </a:lnSpc>
              <a:spcBef>
                <a:spcPts val="600"/>
              </a:spcBef>
              <a:spcAft>
                <a:spcPct val="0"/>
              </a:spcAft>
              <a:buClr>
                <a:srgbClr val="4F81BD"/>
              </a:buClr>
              <a:buSzPct val="76000"/>
              <a:buFont typeface="Wingdings 3" panose="05040102010807070707" pitchFamily="18" charset="2"/>
              <a:buNone/>
              <a:defRPr/>
            </a:pPr>
            <a:r>
              <a:rPr kumimoji="0" lang="en-US" altLang="zh-CN" sz="2400" b="1"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Times New Roman" panose="02020603050405020304" pitchFamily="18" charset="0"/>
              </a:rPr>
              <a:t>Course and Crew</a:t>
            </a:r>
            <a:endParaRPr kumimoji="0" lang="en-US" altLang="zh-CN" sz="2400" b="1"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Times New Roman" panose="02020603050405020304" pitchFamily="18" charset="0"/>
            </a:endParaRPr>
          </a:p>
        </p:txBody>
      </p:sp>
      <p:sp>
        <p:nvSpPr>
          <p:cNvPr id="11" name="Text Box 17"/>
          <p:cNvSpPr txBox="1">
            <a:spLocks noChangeArrowheads="1"/>
          </p:cNvSpPr>
          <p:nvPr/>
        </p:nvSpPr>
        <p:spPr bwMode="auto">
          <a:xfrm>
            <a:off x="336992" y="1282032"/>
            <a:ext cx="611764" cy="624357"/>
          </a:xfrm>
          <a:prstGeom prst="rect">
            <a:avLst/>
          </a:prstGeom>
          <a:gradFill flip="none" rotWithShape="1">
            <a:gsLst>
              <a:gs pos="0">
                <a:srgbClr val="003399">
                  <a:tint val="66000"/>
                  <a:satMod val="160000"/>
                </a:srgbClr>
              </a:gs>
              <a:gs pos="50000">
                <a:srgbClr val="003399">
                  <a:tint val="44500"/>
                  <a:satMod val="160000"/>
                </a:srgbClr>
              </a:gs>
              <a:gs pos="100000">
                <a:srgbClr val="003399">
                  <a:tint val="23500"/>
                  <a:satMod val="160000"/>
                </a:srgbClr>
              </a:gs>
            </a:gsLst>
            <a:lin ang="18900000" scaled="1"/>
            <a:tileRect/>
          </a:gradFill>
          <a:ln w="9525">
            <a:noFill/>
            <a:miter lim="800000"/>
          </a:ln>
          <a:effectLst>
            <a:outerShdw blurRad="50800" dist="38100" dir="8100000" algn="tr" rotWithShape="0">
              <a:prstClr val="black">
                <a:alpha val="40000"/>
              </a:prstClr>
            </a:outerShdw>
          </a:effectLst>
        </p:spPr>
        <p:txBody>
          <a:bodyPr wrap="none" lIns="0" tIns="0" rIns="0" bIns="0" anchor="ctr" anchorCtr="1"/>
          <a:lstStyle>
            <a:lvl1pPr defTabSz="895350">
              <a:defRPr sz="800">
                <a:solidFill>
                  <a:schemeClr val="tx1"/>
                </a:solidFill>
                <a:latin typeface="Calibri" panose="020F0502020204030204" pitchFamily="34" charset="0"/>
                <a:ea typeface="宋体" pitchFamily="2" charset="-122"/>
              </a:defRPr>
            </a:lvl1pPr>
            <a:lvl2pPr marL="742950" indent="-285750" defTabSz="895350">
              <a:defRPr sz="800">
                <a:solidFill>
                  <a:schemeClr val="tx1"/>
                </a:solidFill>
                <a:latin typeface="Calibri" panose="020F0502020204030204" pitchFamily="34" charset="0"/>
                <a:ea typeface="宋体" pitchFamily="2" charset="-122"/>
              </a:defRPr>
            </a:lvl2pPr>
            <a:lvl3pPr marL="1143000" indent="-228600" defTabSz="895350">
              <a:defRPr sz="800">
                <a:solidFill>
                  <a:schemeClr val="tx1"/>
                </a:solidFill>
                <a:latin typeface="Calibri" panose="020F0502020204030204" pitchFamily="34" charset="0"/>
                <a:ea typeface="宋体" pitchFamily="2" charset="-122"/>
              </a:defRPr>
            </a:lvl3pPr>
            <a:lvl4pPr marL="1600200" indent="-228600" defTabSz="895350">
              <a:defRPr sz="800">
                <a:solidFill>
                  <a:schemeClr val="tx1"/>
                </a:solidFill>
                <a:latin typeface="Calibri" panose="020F0502020204030204" pitchFamily="34" charset="0"/>
                <a:ea typeface="宋体" pitchFamily="2" charset="-122"/>
              </a:defRPr>
            </a:lvl4pPr>
            <a:lvl5pPr marL="2057400" indent="-228600" defTabSz="895350">
              <a:defRPr sz="800">
                <a:solidFill>
                  <a:schemeClr val="tx1"/>
                </a:solidFill>
                <a:latin typeface="Calibri" panose="020F0502020204030204" pitchFamily="34" charset="0"/>
                <a:ea typeface="宋体" pitchFamily="2" charset="-122"/>
              </a:defRPr>
            </a:lvl5pPr>
            <a:lvl6pPr marL="2514600" indent="-228600" defTabSz="895350" fontAlgn="base">
              <a:spcBef>
                <a:spcPct val="0"/>
              </a:spcBef>
              <a:spcAft>
                <a:spcPct val="0"/>
              </a:spcAft>
              <a:defRPr sz="800">
                <a:solidFill>
                  <a:schemeClr val="tx1"/>
                </a:solidFill>
                <a:latin typeface="Calibri" panose="020F0502020204030204" pitchFamily="34" charset="0"/>
                <a:ea typeface="宋体" pitchFamily="2" charset="-122"/>
              </a:defRPr>
            </a:lvl6pPr>
            <a:lvl7pPr marL="2971800" indent="-228600" defTabSz="895350" fontAlgn="base">
              <a:spcBef>
                <a:spcPct val="0"/>
              </a:spcBef>
              <a:spcAft>
                <a:spcPct val="0"/>
              </a:spcAft>
              <a:defRPr sz="800">
                <a:solidFill>
                  <a:schemeClr val="tx1"/>
                </a:solidFill>
                <a:latin typeface="Calibri" panose="020F0502020204030204" pitchFamily="34" charset="0"/>
                <a:ea typeface="宋体" pitchFamily="2" charset="-122"/>
              </a:defRPr>
            </a:lvl7pPr>
            <a:lvl8pPr marL="3429000" indent="-228600" defTabSz="895350" fontAlgn="base">
              <a:spcBef>
                <a:spcPct val="0"/>
              </a:spcBef>
              <a:spcAft>
                <a:spcPct val="0"/>
              </a:spcAft>
              <a:defRPr sz="800">
                <a:solidFill>
                  <a:schemeClr val="tx1"/>
                </a:solidFill>
                <a:latin typeface="Calibri" panose="020F0502020204030204" pitchFamily="34" charset="0"/>
                <a:ea typeface="宋体" pitchFamily="2" charset="-122"/>
              </a:defRPr>
            </a:lvl8pPr>
            <a:lvl9pPr marL="3886200" indent="-228600" defTabSz="895350" fontAlgn="base">
              <a:spcBef>
                <a:spcPct val="0"/>
              </a:spcBef>
              <a:spcAft>
                <a:spcPct val="0"/>
              </a:spcAft>
              <a:defRPr sz="800">
                <a:solidFill>
                  <a:schemeClr val="tx1"/>
                </a:solidFill>
                <a:latin typeface="Calibri" panose="020F0502020204030204" pitchFamily="34" charset="0"/>
                <a:ea typeface="宋体" pitchFamily="2" charset="-122"/>
              </a:defRPr>
            </a:lvl9pPr>
          </a:lstStyle>
          <a:p>
            <a:pPr marL="0" marR="0" lvl="0" indent="0" algn="ctr" defTabSz="895350" rtl="0" eaLnBrk="0" fontAlgn="auto" latinLnBrk="0" hangingPunct="0">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a:t>
            </a:r>
          </a:p>
        </p:txBody>
      </p:sp>
      <p:cxnSp>
        <p:nvCxnSpPr>
          <p:cNvPr id="12" name="直接连接符 11"/>
          <p:cNvCxnSpPr/>
          <p:nvPr/>
        </p:nvCxnSpPr>
        <p:spPr>
          <a:xfrm>
            <a:off x="337581" y="1929053"/>
            <a:ext cx="8130267" cy="0"/>
          </a:xfrm>
          <a:prstGeom prst="line">
            <a:avLst/>
          </a:prstGeom>
          <a:ln>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1" name="TextBox 7"/>
          <p:cNvSpPr txBox="1">
            <a:spLocks noChangeArrowheads="1"/>
          </p:cNvSpPr>
          <p:nvPr/>
        </p:nvSpPr>
        <p:spPr bwMode="auto">
          <a:xfrm>
            <a:off x="1114235" y="2276872"/>
            <a:ext cx="7418983" cy="438424"/>
          </a:xfrm>
          <a:prstGeom prst="rect">
            <a:avLst/>
          </a:prstGeom>
          <a:solidFill>
            <a:schemeClr val="bg1"/>
          </a:solidFill>
          <a:ln>
            <a:noFill/>
          </a:ln>
          <a:effectLst/>
        </p:spPr>
        <p:txBody>
          <a:bodyPr wrap="square" lIns="105000" tIns="52500" rIns="105000" bIns="52500"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ea typeface="微软雅黑" panose="020B0503020204020204" pitchFamily="34" charset="-122"/>
                <a:sym typeface="Times New Roman" panose="02020603050405020304" pitchFamily="18"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9pPr>
          </a:lstStyle>
          <a:p>
            <a:pPr lvl="0">
              <a:lnSpc>
                <a:spcPct val="90000"/>
              </a:lnSpc>
              <a:buClr>
                <a:srgbClr val="4F81BD"/>
              </a:buClr>
              <a:buNone/>
              <a:defRPr/>
            </a:pPr>
            <a:r>
              <a:rPr lang="en-US" altLang="zh-CN" sz="2400" b="1" kern="0" baseline="0" dirty="0">
                <a:solidFill>
                  <a:schemeClr val="bg1">
                    <a:lumMod val="50000"/>
                  </a:schemeClr>
                </a:solidFill>
                <a:latin typeface="微软雅黑" panose="020B0503020204020204" pitchFamily="34" charset="-122"/>
              </a:rPr>
              <a:t>Computer is in Everything!</a:t>
            </a:r>
            <a:endParaRPr kumimoji="0" lang="en-US" altLang="zh-CN" sz="2400" b="1" i="0" u="none" strike="noStrike" kern="1200" cap="none" spc="0" normalizeH="0" baseline="0" noProof="0" dirty="0">
              <a:ln>
                <a:noFill/>
              </a:ln>
              <a:solidFill>
                <a:schemeClr val="bg1">
                  <a:lumMod val="50000"/>
                </a:schemeClr>
              </a:solidFill>
              <a:effectLst/>
              <a:uLnTx/>
              <a:uFillTx/>
              <a:latin typeface="微软雅黑" panose="020B0503020204020204" pitchFamily="34" charset="-122"/>
              <a:sym typeface="Times New Roman" panose="02020603050405020304" pitchFamily="18" charset="0"/>
            </a:endParaRPr>
          </a:p>
        </p:txBody>
      </p:sp>
      <p:sp>
        <p:nvSpPr>
          <p:cNvPr id="42" name="Text Box 17"/>
          <p:cNvSpPr txBox="1">
            <a:spLocks noChangeArrowheads="1"/>
          </p:cNvSpPr>
          <p:nvPr/>
        </p:nvSpPr>
        <p:spPr bwMode="auto">
          <a:xfrm>
            <a:off x="336992" y="2193418"/>
            <a:ext cx="611764" cy="624357"/>
          </a:xfrm>
          <a:prstGeom prst="rect">
            <a:avLst/>
          </a:prstGeom>
          <a:gradFill flip="none" rotWithShape="1">
            <a:gsLst>
              <a:gs pos="0">
                <a:srgbClr val="003399">
                  <a:tint val="66000"/>
                  <a:satMod val="160000"/>
                </a:srgbClr>
              </a:gs>
              <a:gs pos="50000">
                <a:srgbClr val="003399">
                  <a:tint val="44500"/>
                  <a:satMod val="160000"/>
                </a:srgbClr>
              </a:gs>
              <a:gs pos="100000">
                <a:srgbClr val="003399">
                  <a:tint val="23500"/>
                  <a:satMod val="160000"/>
                </a:srgbClr>
              </a:gs>
            </a:gsLst>
            <a:lin ang="18900000" scaled="1"/>
            <a:tileRect/>
          </a:gradFill>
          <a:ln w="9525">
            <a:noFill/>
            <a:miter lim="800000"/>
          </a:ln>
          <a:effectLst>
            <a:outerShdw blurRad="50800" dist="38100" dir="8100000" algn="tr" rotWithShape="0">
              <a:prstClr val="black">
                <a:alpha val="40000"/>
              </a:prstClr>
            </a:outerShdw>
          </a:effectLst>
        </p:spPr>
        <p:txBody>
          <a:bodyPr wrap="none" lIns="0" tIns="0" rIns="0" bIns="0" anchor="ctr" anchorCtr="1"/>
          <a:lstStyle>
            <a:defPPr>
              <a:defRPr lang="zh-CN"/>
            </a:defPPr>
            <a:lvl1pPr marL="0" marR="0" lvl="0" indent="0" algn="ctr" defTabSz="895350" fontAlgn="auto" latinLnBrk="0">
              <a:lnSpc>
                <a:spcPct val="100000"/>
              </a:lnSpc>
              <a:spcBef>
                <a:spcPts val="0"/>
              </a:spcBef>
              <a:spcAft>
                <a:spcPts val="0"/>
              </a:spcAft>
              <a:buClrTx/>
              <a:buSzTx/>
              <a:buFontTx/>
              <a:buNone/>
              <a:defRPr kumimoji="0" sz="2400" b="1" i="0" u="none" strike="noStrike" cap="none" spc="0" normalizeH="0" baseline="0">
                <a:ln>
                  <a:noFill/>
                </a:ln>
                <a:solidFill>
                  <a:prstClr val="white"/>
                </a:solidFill>
                <a:effectLst/>
                <a:uLnTx/>
                <a:uFillTx/>
                <a:latin typeface="微软雅黑" panose="020B0503020204020204" pitchFamily="34" charset="-122"/>
                <a:ea typeface="微软雅黑" panose="020B0503020204020204" pitchFamily="34" charset="-122"/>
              </a:defRPr>
            </a:lvl1pPr>
            <a:lvl2pPr marL="742950" indent="-285750" defTabSz="895350">
              <a:defRPr sz="800">
                <a:latin typeface="Calibri" panose="020F0502020204030204" pitchFamily="34" charset="0"/>
              </a:defRPr>
            </a:lvl2pPr>
            <a:lvl3pPr marL="1143000" indent="-228600" defTabSz="895350">
              <a:defRPr sz="800">
                <a:latin typeface="Calibri" panose="020F0502020204030204" pitchFamily="34" charset="0"/>
              </a:defRPr>
            </a:lvl3pPr>
            <a:lvl4pPr marL="1600200" indent="-228600" defTabSz="895350">
              <a:defRPr sz="800">
                <a:latin typeface="Calibri" panose="020F0502020204030204" pitchFamily="34" charset="0"/>
              </a:defRPr>
            </a:lvl4pPr>
            <a:lvl5pPr marL="2057400" indent="-228600" defTabSz="895350">
              <a:defRPr sz="800">
                <a:latin typeface="Calibri" panose="020F0502020204030204" pitchFamily="34" charset="0"/>
              </a:defRPr>
            </a:lvl5pPr>
            <a:lvl6pPr marL="2514600" indent="-228600" defTabSz="895350" fontAlgn="base">
              <a:spcBef>
                <a:spcPct val="0"/>
              </a:spcBef>
              <a:spcAft>
                <a:spcPct val="0"/>
              </a:spcAft>
              <a:defRPr sz="800">
                <a:latin typeface="Calibri" panose="020F0502020204030204" pitchFamily="34" charset="0"/>
              </a:defRPr>
            </a:lvl6pPr>
            <a:lvl7pPr marL="2971800" indent="-228600" defTabSz="895350" fontAlgn="base">
              <a:spcBef>
                <a:spcPct val="0"/>
              </a:spcBef>
              <a:spcAft>
                <a:spcPct val="0"/>
              </a:spcAft>
              <a:defRPr sz="800">
                <a:latin typeface="Calibri" panose="020F0502020204030204" pitchFamily="34" charset="0"/>
              </a:defRPr>
            </a:lvl7pPr>
            <a:lvl8pPr marL="3429000" indent="-228600" defTabSz="895350" fontAlgn="base">
              <a:spcBef>
                <a:spcPct val="0"/>
              </a:spcBef>
              <a:spcAft>
                <a:spcPct val="0"/>
              </a:spcAft>
              <a:defRPr sz="800">
                <a:latin typeface="Calibri" panose="020F0502020204030204" pitchFamily="34" charset="0"/>
              </a:defRPr>
            </a:lvl8pPr>
            <a:lvl9pPr marL="3886200" indent="-228600" defTabSz="895350" fontAlgn="base">
              <a:spcBef>
                <a:spcPct val="0"/>
              </a:spcBef>
              <a:spcAft>
                <a:spcPct val="0"/>
              </a:spcAft>
              <a:defRPr sz="800">
                <a:latin typeface="Calibri" panose="020F0502020204030204" pitchFamily="34" charset="0"/>
              </a:defRPr>
            </a:lvl9pPr>
          </a:lstStyle>
          <a:p>
            <a:r>
              <a:rPr lang="en-US" altLang="zh-CN" dirty="0"/>
              <a:t>2</a:t>
            </a:r>
          </a:p>
        </p:txBody>
      </p:sp>
      <p:cxnSp>
        <p:nvCxnSpPr>
          <p:cNvPr id="43" name="直接连接符 42"/>
          <p:cNvCxnSpPr/>
          <p:nvPr/>
        </p:nvCxnSpPr>
        <p:spPr>
          <a:xfrm>
            <a:off x="337581" y="2840439"/>
            <a:ext cx="8130267" cy="0"/>
          </a:xfrm>
          <a:prstGeom prst="line">
            <a:avLst/>
          </a:prstGeom>
          <a:ln>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5" name="TextBox 7"/>
          <p:cNvSpPr txBox="1">
            <a:spLocks noChangeArrowheads="1"/>
          </p:cNvSpPr>
          <p:nvPr/>
        </p:nvSpPr>
        <p:spPr bwMode="auto">
          <a:xfrm>
            <a:off x="1114235" y="3175106"/>
            <a:ext cx="7418983" cy="438424"/>
          </a:xfrm>
          <a:prstGeom prst="rect">
            <a:avLst/>
          </a:prstGeom>
          <a:solidFill>
            <a:schemeClr val="bg1"/>
          </a:solidFill>
          <a:ln>
            <a:noFill/>
          </a:ln>
          <a:effectLst/>
        </p:spPr>
        <p:txBody>
          <a:bodyPr wrap="square" lIns="105000" tIns="52500" rIns="105000" bIns="52500"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ea typeface="微软雅黑" panose="020B0503020204020204" pitchFamily="34" charset="-122"/>
                <a:sym typeface="Times New Roman" panose="02020603050405020304" pitchFamily="18"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9pPr>
          </a:lstStyle>
          <a:p>
            <a:pPr marL="0" marR="0" lvl="0" indent="0" algn="l" defTabSz="914400" rtl="0" eaLnBrk="0" fontAlgn="base" latinLnBrk="0" hangingPunct="0">
              <a:lnSpc>
                <a:spcPct val="90000"/>
              </a:lnSpc>
              <a:spcBef>
                <a:spcPts val="600"/>
              </a:spcBef>
              <a:spcAft>
                <a:spcPct val="0"/>
              </a:spcAft>
              <a:buClr>
                <a:srgbClr val="4F81BD"/>
              </a:buClr>
              <a:buSzPct val="76000"/>
              <a:buFont typeface="Wingdings 3" panose="05040102010807070707" pitchFamily="18" charset="2"/>
              <a:buNone/>
              <a:defRPr/>
            </a:pPr>
            <a:r>
              <a:rPr lang="en-US" altLang="zh-CN" sz="2400" b="1" kern="0" baseline="0" dirty="0">
                <a:solidFill>
                  <a:schemeClr val="bg1">
                    <a:lumMod val="50000"/>
                  </a:schemeClr>
                </a:solidFill>
                <a:latin typeface="微软雅黑" panose="020B0503020204020204" pitchFamily="34" charset="-122"/>
              </a:rPr>
              <a:t>Why Take This Course?</a:t>
            </a:r>
          </a:p>
        </p:txBody>
      </p:sp>
      <p:sp>
        <p:nvSpPr>
          <p:cNvPr id="46" name="Text Box 17"/>
          <p:cNvSpPr txBox="1">
            <a:spLocks noChangeArrowheads="1"/>
          </p:cNvSpPr>
          <p:nvPr/>
        </p:nvSpPr>
        <p:spPr bwMode="auto">
          <a:xfrm>
            <a:off x="336992" y="3082140"/>
            <a:ext cx="611764" cy="624357"/>
          </a:xfrm>
          <a:prstGeom prst="rect">
            <a:avLst/>
          </a:prstGeom>
          <a:gradFill flip="none" rotWithShape="1">
            <a:gsLst>
              <a:gs pos="0">
                <a:srgbClr val="003399">
                  <a:tint val="66000"/>
                  <a:satMod val="160000"/>
                </a:srgbClr>
              </a:gs>
              <a:gs pos="50000">
                <a:srgbClr val="003399">
                  <a:tint val="44500"/>
                  <a:satMod val="160000"/>
                </a:srgbClr>
              </a:gs>
              <a:gs pos="100000">
                <a:srgbClr val="003399">
                  <a:tint val="23500"/>
                  <a:satMod val="160000"/>
                </a:srgbClr>
              </a:gs>
            </a:gsLst>
            <a:lin ang="18900000" scaled="1"/>
            <a:tileRect/>
          </a:gradFill>
          <a:ln w="9525">
            <a:noFill/>
            <a:miter lim="800000"/>
          </a:ln>
          <a:effectLst>
            <a:outerShdw blurRad="50800" dist="38100" dir="8100000" algn="tr" rotWithShape="0">
              <a:prstClr val="black">
                <a:alpha val="40000"/>
              </a:prstClr>
            </a:outerShdw>
          </a:effectLst>
        </p:spPr>
        <p:txBody>
          <a:bodyPr wrap="none" lIns="0" tIns="0" rIns="0" bIns="0" anchor="ctr" anchorCtr="1"/>
          <a:lstStyle>
            <a:defPPr>
              <a:defRPr lang="zh-CN"/>
            </a:defPPr>
            <a:lvl1pPr marL="0" marR="0" lvl="0" indent="0" algn="ctr" defTabSz="895350" fontAlgn="auto" latinLnBrk="0">
              <a:lnSpc>
                <a:spcPct val="100000"/>
              </a:lnSpc>
              <a:spcBef>
                <a:spcPts val="0"/>
              </a:spcBef>
              <a:spcAft>
                <a:spcPts val="0"/>
              </a:spcAft>
              <a:buClrTx/>
              <a:buSzTx/>
              <a:buFontTx/>
              <a:buNone/>
              <a:defRPr kumimoji="0" sz="2400" b="1" i="0" u="none" strike="noStrike" cap="none" spc="0" normalizeH="0" baseline="0">
                <a:ln>
                  <a:noFill/>
                </a:ln>
                <a:solidFill>
                  <a:prstClr val="white"/>
                </a:solidFill>
                <a:effectLst/>
                <a:uLnTx/>
                <a:uFillTx/>
                <a:latin typeface="微软雅黑" panose="020B0503020204020204" pitchFamily="34" charset="-122"/>
                <a:ea typeface="微软雅黑" panose="020B0503020204020204" pitchFamily="34" charset="-122"/>
              </a:defRPr>
            </a:lvl1pPr>
            <a:lvl2pPr marL="742950" indent="-285750" defTabSz="895350">
              <a:defRPr sz="800">
                <a:latin typeface="Calibri" panose="020F0502020204030204" pitchFamily="34" charset="0"/>
              </a:defRPr>
            </a:lvl2pPr>
            <a:lvl3pPr marL="1143000" indent="-228600" defTabSz="895350">
              <a:defRPr sz="800">
                <a:latin typeface="Calibri" panose="020F0502020204030204" pitchFamily="34" charset="0"/>
              </a:defRPr>
            </a:lvl3pPr>
            <a:lvl4pPr marL="1600200" indent="-228600" defTabSz="895350">
              <a:defRPr sz="800">
                <a:latin typeface="Calibri" panose="020F0502020204030204" pitchFamily="34" charset="0"/>
              </a:defRPr>
            </a:lvl4pPr>
            <a:lvl5pPr marL="2057400" indent="-228600" defTabSz="895350">
              <a:defRPr sz="800">
                <a:latin typeface="Calibri" panose="020F0502020204030204" pitchFamily="34" charset="0"/>
              </a:defRPr>
            </a:lvl5pPr>
            <a:lvl6pPr marL="2514600" indent="-228600" defTabSz="895350" fontAlgn="base">
              <a:spcBef>
                <a:spcPct val="0"/>
              </a:spcBef>
              <a:spcAft>
                <a:spcPct val="0"/>
              </a:spcAft>
              <a:defRPr sz="800">
                <a:latin typeface="Calibri" panose="020F0502020204030204" pitchFamily="34" charset="0"/>
              </a:defRPr>
            </a:lvl6pPr>
            <a:lvl7pPr marL="2971800" indent="-228600" defTabSz="895350" fontAlgn="base">
              <a:spcBef>
                <a:spcPct val="0"/>
              </a:spcBef>
              <a:spcAft>
                <a:spcPct val="0"/>
              </a:spcAft>
              <a:defRPr sz="800">
                <a:latin typeface="Calibri" panose="020F0502020204030204" pitchFamily="34" charset="0"/>
              </a:defRPr>
            </a:lvl7pPr>
            <a:lvl8pPr marL="3429000" indent="-228600" defTabSz="895350" fontAlgn="base">
              <a:spcBef>
                <a:spcPct val="0"/>
              </a:spcBef>
              <a:spcAft>
                <a:spcPct val="0"/>
              </a:spcAft>
              <a:defRPr sz="800">
                <a:latin typeface="Calibri" panose="020F0502020204030204" pitchFamily="34" charset="0"/>
              </a:defRPr>
            </a:lvl8pPr>
            <a:lvl9pPr marL="3886200" indent="-228600" defTabSz="895350" fontAlgn="base">
              <a:spcBef>
                <a:spcPct val="0"/>
              </a:spcBef>
              <a:spcAft>
                <a:spcPct val="0"/>
              </a:spcAft>
              <a:defRPr sz="800">
                <a:latin typeface="Calibri" panose="020F0502020204030204" pitchFamily="34" charset="0"/>
              </a:defRPr>
            </a:lvl9pPr>
          </a:lstStyle>
          <a:p>
            <a:r>
              <a:rPr lang="en-US" altLang="zh-CN" dirty="0"/>
              <a:t>3</a:t>
            </a:r>
          </a:p>
        </p:txBody>
      </p:sp>
      <p:cxnSp>
        <p:nvCxnSpPr>
          <p:cNvPr id="47" name="直接连接符 46"/>
          <p:cNvCxnSpPr/>
          <p:nvPr/>
        </p:nvCxnSpPr>
        <p:spPr>
          <a:xfrm>
            <a:off x="337581" y="3729161"/>
            <a:ext cx="8130267" cy="0"/>
          </a:xfrm>
          <a:prstGeom prst="line">
            <a:avLst/>
          </a:prstGeom>
          <a:ln>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9" name="TextBox 7"/>
          <p:cNvSpPr txBox="1">
            <a:spLocks noChangeArrowheads="1"/>
          </p:cNvSpPr>
          <p:nvPr/>
        </p:nvSpPr>
        <p:spPr bwMode="auto">
          <a:xfrm>
            <a:off x="1114235" y="4013259"/>
            <a:ext cx="7418983" cy="438424"/>
          </a:xfrm>
          <a:prstGeom prst="rect">
            <a:avLst/>
          </a:prstGeom>
          <a:solidFill>
            <a:schemeClr val="bg1"/>
          </a:solidFill>
          <a:ln>
            <a:noFill/>
          </a:ln>
          <a:effectLst/>
        </p:spPr>
        <p:txBody>
          <a:bodyPr wrap="square" lIns="105000" tIns="52500" rIns="105000" bIns="52500"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ea typeface="微软雅黑" panose="020B0503020204020204" pitchFamily="34" charset="-122"/>
                <a:sym typeface="Times New Roman" panose="02020603050405020304" pitchFamily="18"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9pPr>
          </a:lstStyle>
          <a:p>
            <a:pPr marL="0" marR="0" lvl="0" indent="0" algn="l" defTabSz="914400" rtl="0" eaLnBrk="0" fontAlgn="base" latinLnBrk="0" hangingPunct="0">
              <a:lnSpc>
                <a:spcPct val="90000"/>
              </a:lnSpc>
              <a:spcBef>
                <a:spcPts val="600"/>
              </a:spcBef>
              <a:spcAft>
                <a:spcPct val="0"/>
              </a:spcAft>
              <a:buClr>
                <a:srgbClr val="4F81BD"/>
              </a:buClr>
              <a:buSzPct val="76000"/>
              <a:buFont typeface="Wingdings 3" panose="05040102010807070707" pitchFamily="18" charset="2"/>
              <a:buNone/>
              <a:defRPr/>
            </a:pPr>
            <a:r>
              <a:rPr kumimoji="0" lang="en-US" altLang="zh-CN" sz="2400" b="1" i="0" u="none" strike="noStrike" kern="1200" cap="none" spc="0" normalizeH="0" baseline="0" noProof="0" dirty="0">
                <a:ln>
                  <a:noFill/>
                </a:ln>
                <a:solidFill>
                  <a:srgbClr val="003399"/>
                </a:solidFill>
                <a:effectLst/>
                <a:uLnTx/>
                <a:uFillTx/>
                <a:latin typeface="微软雅黑" panose="020B0503020204020204" pitchFamily="34" charset="-122"/>
                <a:ea typeface="微软雅黑" panose="020B0503020204020204" pitchFamily="34" charset="-122"/>
                <a:cs typeface="+mn-cs"/>
                <a:sym typeface="Times New Roman" panose="02020603050405020304" pitchFamily="18" charset="0"/>
              </a:rPr>
              <a:t>Great Ideas in Computing Systems</a:t>
            </a:r>
          </a:p>
        </p:txBody>
      </p:sp>
      <p:sp>
        <p:nvSpPr>
          <p:cNvPr id="50" name="Text Box 17"/>
          <p:cNvSpPr txBox="1">
            <a:spLocks noChangeArrowheads="1"/>
          </p:cNvSpPr>
          <p:nvPr/>
        </p:nvSpPr>
        <p:spPr bwMode="auto">
          <a:xfrm>
            <a:off x="336992" y="3920293"/>
            <a:ext cx="611764" cy="624357"/>
          </a:xfrm>
          <a:prstGeom prst="rect">
            <a:avLst/>
          </a:prstGeom>
          <a:solidFill>
            <a:srgbClr val="003399">
              <a:alpha val="67000"/>
            </a:srgbClr>
          </a:solidFill>
          <a:ln w="9525">
            <a:noFill/>
            <a:miter lim="800000"/>
          </a:ln>
          <a:effectLst>
            <a:outerShdw blurRad="50800" dist="38100" dir="8100000" algn="tr" rotWithShape="0">
              <a:prstClr val="black">
                <a:alpha val="40000"/>
              </a:prstClr>
            </a:outerShdw>
          </a:effectLst>
        </p:spPr>
        <p:txBody>
          <a:bodyPr wrap="none" lIns="0" tIns="0" rIns="0" bIns="0" anchor="ctr" anchorCtr="1"/>
          <a:lstStyle>
            <a:defPPr>
              <a:defRPr lang="zh-CN"/>
            </a:defPPr>
            <a:lvl1pPr marL="0" marR="0" lvl="0" indent="0" algn="ctr" defTabSz="895350" fontAlgn="auto" latinLnBrk="0">
              <a:lnSpc>
                <a:spcPct val="100000"/>
              </a:lnSpc>
              <a:spcBef>
                <a:spcPts val="0"/>
              </a:spcBef>
              <a:spcAft>
                <a:spcPts val="0"/>
              </a:spcAft>
              <a:buClrTx/>
              <a:buSzTx/>
              <a:buFontTx/>
              <a:buNone/>
              <a:defRPr kumimoji="0" sz="2400" b="1" i="0" u="none" strike="noStrike" cap="none" spc="0" normalizeH="0" baseline="0">
                <a:ln>
                  <a:noFill/>
                </a:ln>
                <a:solidFill>
                  <a:prstClr val="white"/>
                </a:solidFill>
                <a:effectLst/>
                <a:uLnTx/>
                <a:uFillTx/>
                <a:latin typeface="微软雅黑" panose="020B0503020204020204" pitchFamily="34" charset="-122"/>
                <a:ea typeface="微软雅黑" panose="020B0503020204020204" pitchFamily="34" charset="-122"/>
              </a:defRPr>
            </a:lvl1pPr>
            <a:lvl2pPr marL="742950" indent="-285750" defTabSz="895350">
              <a:defRPr sz="800">
                <a:latin typeface="Calibri" panose="020F0502020204030204" pitchFamily="34" charset="0"/>
              </a:defRPr>
            </a:lvl2pPr>
            <a:lvl3pPr marL="1143000" indent="-228600" defTabSz="895350">
              <a:defRPr sz="800">
                <a:latin typeface="Calibri" panose="020F0502020204030204" pitchFamily="34" charset="0"/>
              </a:defRPr>
            </a:lvl3pPr>
            <a:lvl4pPr marL="1600200" indent="-228600" defTabSz="895350">
              <a:defRPr sz="800">
                <a:latin typeface="Calibri" panose="020F0502020204030204" pitchFamily="34" charset="0"/>
              </a:defRPr>
            </a:lvl4pPr>
            <a:lvl5pPr marL="2057400" indent="-228600" defTabSz="895350">
              <a:defRPr sz="800">
                <a:latin typeface="Calibri" panose="020F0502020204030204" pitchFamily="34" charset="0"/>
              </a:defRPr>
            </a:lvl5pPr>
            <a:lvl6pPr marL="2514600" indent="-228600" defTabSz="895350" fontAlgn="base">
              <a:spcBef>
                <a:spcPct val="0"/>
              </a:spcBef>
              <a:spcAft>
                <a:spcPct val="0"/>
              </a:spcAft>
              <a:defRPr sz="800">
                <a:latin typeface="Calibri" panose="020F0502020204030204" pitchFamily="34" charset="0"/>
              </a:defRPr>
            </a:lvl6pPr>
            <a:lvl7pPr marL="2971800" indent="-228600" defTabSz="895350" fontAlgn="base">
              <a:spcBef>
                <a:spcPct val="0"/>
              </a:spcBef>
              <a:spcAft>
                <a:spcPct val="0"/>
              </a:spcAft>
              <a:defRPr sz="800">
                <a:latin typeface="Calibri" panose="020F0502020204030204" pitchFamily="34" charset="0"/>
              </a:defRPr>
            </a:lvl7pPr>
            <a:lvl8pPr marL="3429000" indent="-228600" defTabSz="895350" fontAlgn="base">
              <a:spcBef>
                <a:spcPct val="0"/>
              </a:spcBef>
              <a:spcAft>
                <a:spcPct val="0"/>
              </a:spcAft>
              <a:defRPr sz="800">
                <a:latin typeface="Calibri" panose="020F0502020204030204" pitchFamily="34" charset="0"/>
              </a:defRPr>
            </a:lvl8pPr>
            <a:lvl9pPr marL="3886200" indent="-228600" defTabSz="895350" fontAlgn="base">
              <a:spcBef>
                <a:spcPct val="0"/>
              </a:spcBef>
              <a:spcAft>
                <a:spcPct val="0"/>
              </a:spcAft>
              <a:defRPr sz="800">
                <a:latin typeface="Calibri" panose="020F0502020204030204" pitchFamily="34" charset="0"/>
              </a:defRPr>
            </a:lvl9pPr>
          </a:lstStyle>
          <a:p>
            <a:r>
              <a:rPr lang="en-US" altLang="zh-CN" dirty="0"/>
              <a:t>4</a:t>
            </a:r>
          </a:p>
        </p:txBody>
      </p:sp>
      <p:cxnSp>
        <p:nvCxnSpPr>
          <p:cNvPr id="51" name="直接连接符 50"/>
          <p:cNvCxnSpPr/>
          <p:nvPr/>
        </p:nvCxnSpPr>
        <p:spPr>
          <a:xfrm>
            <a:off x="337581" y="4567314"/>
            <a:ext cx="8130267" cy="0"/>
          </a:xfrm>
          <a:prstGeom prst="line">
            <a:avLst/>
          </a:prstGeom>
          <a:ln>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4" name="TextBox 7"/>
          <p:cNvSpPr txBox="1">
            <a:spLocks noChangeArrowheads="1"/>
          </p:cNvSpPr>
          <p:nvPr/>
        </p:nvSpPr>
        <p:spPr bwMode="auto">
          <a:xfrm>
            <a:off x="1114235" y="4851412"/>
            <a:ext cx="7418983" cy="438424"/>
          </a:xfrm>
          <a:prstGeom prst="rect">
            <a:avLst/>
          </a:prstGeom>
          <a:solidFill>
            <a:schemeClr val="bg1"/>
          </a:solidFill>
          <a:ln>
            <a:noFill/>
          </a:ln>
          <a:effectLst/>
        </p:spPr>
        <p:txBody>
          <a:bodyPr wrap="square" lIns="105000" tIns="52500" rIns="105000" bIns="52500"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ea typeface="微软雅黑" panose="020B0503020204020204" pitchFamily="34" charset="-122"/>
                <a:sym typeface="Times New Roman" panose="02020603050405020304" pitchFamily="18"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9pPr>
          </a:lstStyle>
          <a:p>
            <a:pPr marL="0" marR="0" lvl="0" indent="0" algn="l" defTabSz="914400" rtl="0" eaLnBrk="0" fontAlgn="base" latinLnBrk="0" hangingPunct="0">
              <a:lnSpc>
                <a:spcPct val="90000"/>
              </a:lnSpc>
              <a:spcBef>
                <a:spcPts val="600"/>
              </a:spcBef>
              <a:spcAft>
                <a:spcPct val="0"/>
              </a:spcAft>
              <a:buClr>
                <a:srgbClr val="4F81BD"/>
              </a:buClr>
              <a:buSzPct val="76000"/>
              <a:buFont typeface="Wingdings 3" panose="05040102010807070707" pitchFamily="18" charset="2"/>
              <a:buNone/>
              <a:defRPr/>
            </a:pPr>
            <a:r>
              <a:rPr kumimoji="0" lang="en-US" altLang="zh-CN" sz="2400" b="1"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Times New Roman" panose="02020603050405020304" pitchFamily="18" charset="0"/>
              </a:rPr>
              <a:t>What’s This Course All About ?</a:t>
            </a:r>
          </a:p>
        </p:txBody>
      </p:sp>
      <p:sp>
        <p:nvSpPr>
          <p:cNvPr id="55" name="Text Box 17"/>
          <p:cNvSpPr txBox="1">
            <a:spLocks noChangeArrowheads="1"/>
          </p:cNvSpPr>
          <p:nvPr/>
        </p:nvSpPr>
        <p:spPr bwMode="auto">
          <a:xfrm>
            <a:off x="336992" y="4758446"/>
            <a:ext cx="611764" cy="624357"/>
          </a:xfrm>
          <a:prstGeom prst="rect">
            <a:avLst/>
          </a:prstGeom>
          <a:gradFill flip="none" rotWithShape="1">
            <a:gsLst>
              <a:gs pos="0">
                <a:srgbClr val="003399">
                  <a:tint val="66000"/>
                  <a:satMod val="160000"/>
                </a:srgbClr>
              </a:gs>
              <a:gs pos="50000">
                <a:srgbClr val="003399">
                  <a:tint val="44500"/>
                  <a:satMod val="160000"/>
                </a:srgbClr>
              </a:gs>
              <a:gs pos="100000">
                <a:srgbClr val="003399">
                  <a:tint val="23500"/>
                  <a:satMod val="160000"/>
                </a:srgbClr>
              </a:gs>
            </a:gsLst>
            <a:lin ang="18900000" scaled="1"/>
            <a:tileRect/>
          </a:gradFill>
          <a:ln w="9525">
            <a:noFill/>
            <a:miter lim="800000"/>
          </a:ln>
          <a:effectLst>
            <a:outerShdw blurRad="50800" dist="38100" dir="8100000" algn="tr" rotWithShape="0">
              <a:prstClr val="black">
                <a:alpha val="40000"/>
              </a:prstClr>
            </a:outerShdw>
          </a:effectLst>
        </p:spPr>
        <p:txBody>
          <a:bodyPr wrap="none" lIns="0" tIns="0" rIns="0" bIns="0" anchor="ctr" anchorCtr="1"/>
          <a:lstStyle>
            <a:lvl1pPr defTabSz="895350">
              <a:defRPr sz="800">
                <a:solidFill>
                  <a:schemeClr val="tx1"/>
                </a:solidFill>
                <a:latin typeface="Calibri" panose="020F0502020204030204" pitchFamily="34" charset="0"/>
                <a:ea typeface="宋体" pitchFamily="2" charset="-122"/>
              </a:defRPr>
            </a:lvl1pPr>
            <a:lvl2pPr marL="742950" indent="-285750" defTabSz="895350">
              <a:defRPr sz="800">
                <a:solidFill>
                  <a:schemeClr val="tx1"/>
                </a:solidFill>
                <a:latin typeface="Calibri" panose="020F0502020204030204" pitchFamily="34" charset="0"/>
                <a:ea typeface="宋体" pitchFamily="2" charset="-122"/>
              </a:defRPr>
            </a:lvl2pPr>
            <a:lvl3pPr marL="1143000" indent="-228600" defTabSz="895350">
              <a:defRPr sz="800">
                <a:solidFill>
                  <a:schemeClr val="tx1"/>
                </a:solidFill>
                <a:latin typeface="Calibri" panose="020F0502020204030204" pitchFamily="34" charset="0"/>
                <a:ea typeface="宋体" pitchFamily="2" charset="-122"/>
              </a:defRPr>
            </a:lvl3pPr>
            <a:lvl4pPr marL="1600200" indent="-228600" defTabSz="895350">
              <a:defRPr sz="800">
                <a:solidFill>
                  <a:schemeClr val="tx1"/>
                </a:solidFill>
                <a:latin typeface="Calibri" panose="020F0502020204030204" pitchFamily="34" charset="0"/>
                <a:ea typeface="宋体" pitchFamily="2" charset="-122"/>
              </a:defRPr>
            </a:lvl4pPr>
            <a:lvl5pPr marL="2057400" indent="-228600" defTabSz="895350">
              <a:defRPr sz="800">
                <a:solidFill>
                  <a:schemeClr val="tx1"/>
                </a:solidFill>
                <a:latin typeface="Calibri" panose="020F0502020204030204" pitchFamily="34" charset="0"/>
                <a:ea typeface="宋体" pitchFamily="2" charset="-122"/>
              </a:defRPr>
            </a:lvl5pPr>
            <a:lvl6pPr marL="2514600" indent="-228600" defTabSz="895350" fontAlgn="base">
              <a:spcBef>
                <a:spcPct val="0"/>
              </a:spcBef>
              <a:spcAft>
                <a:spcPct val="0"/>
              </a:spcAft>
              <a:defRPr sz="800">
                <a:solidFill>
                  <a:schemeClr val="tx1"/>
                </a:solidFill>
                <a:latin typeface="Calibri" panose="020F0502020204030204" pitchFamily="34" charset="0"/>
                <a:ea typeface="宋体" pitchFamily="2" charset="-122"/>
              </a:defRPr>
            </a:lvl6pPr>
            <a:lvl7pPr marL="2971800" indent="-228600" defTabSz="895350" fontAlgn="base">
              <a:spcBef>
                <a:spcPct val="0"/>
              </a:spcBef>
              <a:spcAft>
                <a:spcPct val="0"/>
              </a:spcAft>
              <a:defRPr sz="800">
                <a:solidFill>
                  <a:schemeClr val="tx1"/>
                </a:solidFill>
                <a:latin typeface="Calibri" panose="020F0502020204030204" pitchFamily="34" charset="0"/>
                <a:ea typeface="宋体" pitchFamily="2" charset="-122"/>
              </a:defRPr>
            </a:lvl7pPr>
            <a:lvl8pPr marL="3429000" indent="-228600" defTabSz="895350" fontAlgn="base">
              <a:spcBef>
                <a:spcPct val="0"/>
              </a:spcBef>
              <a:spcAft>
                <a:spcPct val="0"/>
              </a:spcAft>
              <a:defRPr sz="800">
                <a:solidFill>
                  <a:schemeClr val="tx1"/>
                </a:solidFill>
                <a:latin typeface="Calibri" panose="020F0502020204030204" pitchFamily="34" charset="0"/>
                <a:ea typeface="宋体" pitchFamily="2" charset="-122"/>
              </a:defRPr>
            </a:lvl8pPr>
            <a:lvl9pPr marL="3886200" indent="-228600" defTabSz="895350" fontAlgn="base">
              <a:spcBef>
                <a:spcPct val="0"/>
              </a:spcBef>
              <a:spcAft>
                <a:spcPct val="0"/>
              </a:spcAft>
              <a:defRPr sz="800">
                <a:solidFill>
                  <a:schemeClr val="tx1"/>
                </a:solidFill>
                <a:latin typeface="Calibri" panose="020F0502020204030204" pitchFamily="34" charset="0"/>
                <a:ea typeface="宋体" pitchFamily="2" charset="-122"/>
              </a:defRPr>
            </a:lvl9pPr>
          </a:lstStyle>
          <a:p>
            <a:pPr marL="0" marR="0" lvl="0" indent="0" algn="ctr" defTabSz="895350" rtl="0" eaLnBrk="0" fontAlgn="auto" latinLnBrk="0" hangingPunct="0">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5</a:t>
            </a:r>
          </a:p>
        </p:txBody>
      </p:sp>
      <p:cxnSp>
        <p:nvCxnSpPr>
          <p:cNvPr id="56" name="直接连接符 55"/>
          <p:cNvCxnSpPr/>
          <p:nvPr/>
        </p:nvCxnSpPr>
        <p:spPr>
          <a:xfrm>
            <a:off x="337581" y="5405467"/>
            <a:ext cx="8130267" cy="0"/>
          </a:xfrm>
          <a:prstGeom prst="line">
            <a:avLst/>
          </a:prstGeom>
          <a:ln>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8" name="TextBox 7"/>
          <p:cNvSpPr txBox="1">
            <a:spLocks noChangeArrowheads="1"/>
          </p:cNvSpPr>
          <p:nvPr/>
        </p:nvSpPr>
        <p:spPr bwMode="auto">
          <a:xfrm>
            <a:off x="1114235" y="5689563"/>
            <a:ext cx="7418983" cy="438424"/>
          </a:xfrm>
          <a:prstGeom prst="rect">
            <a:avLst/>
          </a:prstGeom>
          <a:solidFill>
            <a:schemeClr val="bg1"/>
          </a:solidFill>
          <a:ln>
            <a:noFill/>
          </a:ln>
          <a:effectLst/>
        </p:spPr>
        <p:txBody>
          <a:bodyPr wrap="square" lIns="105000" tIns="52500" rIns="105000" bIns="52500"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ea typeface="微软雅黑" panose="020B0503020204020204" pitchFamily="34" charset="-122"/>
                <a:sym typeface="Times New Roman" panose="02020603050405020304" pitchFamily="18"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ea typeface="微软雅黑" panose="020B0503020204020204" pitchFamily="34" charset="-122"/>
                <a:sym typeface="Times New Roman" panose="02020603050405020304" pitchFamily="18" charset="0"/>
              </a:defRPr>
            </a:lvl9pPr>
          </a:lstStyle>
          <a:p>
            <a:pPr marL="0" marR="0" lvl="0" indent="0" algn="l" defTabSz="914400" rtl="0" eaLnBrk="0" fontAlgn="base" latinLnBrk="0" hangingPunct="0">
              <a:lnSpc>
                <a:spcPct val="90000"/>
              </a:lnSpc>
              <a:spcBef>
                <a:spcPts val="600"/>
              </a:spcBef>
              <a:spcAft>
                <a:spcPct val="0"/>
              </a:spcAft>
              <a:buClr>
                <a:srgbClr val="4F81BD"/>
              </a:buClr>
              <a:buSzPct val="76000"/>
              <a:buFont typeface="Wingdings 3" panose="05040102010807070707" pitchFamily="18" charset="2"/>
              <a:buNone/>
              <a:defRPr/>
            </a:pPr>
            <a:r>
              <a:rPr kumimoji="0" lang="en-US" altLang="zh-CN" sz="2400" b="1"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Times New Roman" panose="02020603050405020304" pitchFamily="18" charset="0"/>
              </a:rPr>
              <a:t>Summary</a:t>
            </a:r>
          </a:p>
        </p:txBody>
      </p:sp>
      <p:sp>
        <p:nvSpPr>
          <p:cNvPr id="59" name="Text Box 17"/>
          <p:cNvSpPr txBox="1">
            <a:spLocks noChangeArrowheads="1"/>
          </p:cNvSpPr>
          <p:nvPr/>
        </p:nvSpPr>
        <p:spPr bwMode="auto">
          <a:xfrm>
            <a:off x="336992" y="5596597"/>
            <a:ext cx="611764" cy="624357"/>
          </a:xfrm>
          <a:prstGeom prst="rect">
            <a:avLst/>
          </a:prstGeom>
          <a:gradFill flip="none" rotWithShape="1">
            <a:gsLst>
              <a:gs pos="0">
                <a:srgbClr val="003399">
                  <a:tint val="66000"/>
                  <a:satMod val="160000"/>
                </a:srgbClr>
              </a:gs>
              <a:gs pos="50000">
                <a:srgbClr val="003399">
                  <a:tint val="44500"/>
                  <a:satMod val="160000"/>
                </a:srgbClr>
              </a:gs>
              <a:gs pos="100000">
                <a:srgbClr val="003399">
                  <a:tint val="23500"/>
                  <a:satMod val="160000"/>
                </a:srgbClr>
              </a:gs>
            </a:gsLst>
            <a:lin ang="18900000" scaled="1"/>
            <a:tileRect/>
          </a:gradFill>
          <a:ln w="9525">
            <a:noFill/>
            <a:miter lim="800000"/>
          </a:ln>
          <a:effectLst>
            <a:outerShdw blurRad="50800" dist="38100" dir="8100000" algn="tr" rotWithShape="0">
              <a:prstClr val="black">
                <a:alpha val="40000"/>
              </a:prstClr>
            </a:outerShdw>
          </a:effectLst>
        </p:spPr>
        <p:txBody>
          <a:bodyPr wrap="none" lIns="0" tIns="0" rIns="0" bIns="0" anchor="ctr" anchorCtr="1"/>
          <a:lstStyle>
            <a:lvl1pPr defTabSz="895350">
              <a:defRPr sz="800">
                <a:solidFill>
                  <a:schemeClr val="tx1"/>
                </a:solidFill>
                <a:latin typeface="Calibri" panose="020F0502020204030204" pitchFamily="34" charset="0"/>
                <a:ea typeface="宋体" pitchFamily="2" charset="-122"/>
              </a:defRPr>
            </a:lvl1pPr>
            <a:lvl2pPr marL="742950" indent="-285750" defTabSz="895350">
              <a:defRPr sz="800">
                <a:solidFill>
                  <a:schemeClr val="tx1"/>
                </a:solidFill>
                <a:latin typeface="Calibri" panose="020F0502020204030204" pitchFamily="34" charset="0"/>
                <a:ea typeface="宋体" pitchFamily="2" charset="-122"/>
              </a:defRPr>
            </a:lvl2pPr>
            <a:lvl3pPr marL="1143000" indent="-228600" defTabSz="895350">
              <a:defRPr sz="800">
                <a:solidFill>
                  <a:schemeClr val="tx1"/>
                </a:solidFill>
                <a:latin typeface="Calibri" panose="020F0502020204030204" pitchFamily="34" charset="0"/>
                <a:ea typeface="宋体" pitchFamily="2" charset="-122"/>
              </a:defRPr>
            </a:lvl3pPr>
            <a:lvl4pPr marL="1600200" indent="-228600" defTabSz="895350">
              <a:defRPr sz="800">
                <a:solidFill>
                  <a:schemeClr val="tx1"/>
                </a:solidFill>
                <a:latin typeface="Calibri" panose="020F0502020204030204" pitchFamily="34" charset="0"/>
                <a:ea typeface="宋体" pitchFamily="2" charset="-122"/>
              </a:defRPr>
            </a:lvl4pPr>
            <a:lvl5pPr marL="2057400" indent="-228600" defTabSz="895350">
              <a:defRPr sz="800">
                <a:solidFill>
                  <a:schemeClr val="tx1"/>
                </a:solidFill>
                <a:latin typeface="Calibri" panose="020F0502020204030204" pitchFamily="34" charset="0"/>
                <a:ea typeface="宋体" pitchFamily="2" charset="-122"/>
              </a:defRPr>
            </a:lvl5pPr>
            <a:lvl6pPr marL="2514600" indent="-228600" defTabSz="895350" fontAlgn="base">
              <a:spcBef>
                <a:spcPct val="0"/>
              </a:spcBef>
              <a:spcAft>
                <a:spcPct val="0"/>
              </a:spcAft>
              <a:defRPr sz="800">
                <a:solidFill>
                  <a:schemeClr val="tx1"/>
                </a:solidFill>
                <a:latin typeface="Calibri" panose="020F0502020204030204" pitchFamily="34" charset="0"/>
                <a:ea typeface="宋体" pitchFamily="2" charset="-122"/>
              </a:defRPr>
            </a:lvl6pPr>
            <a:lvl7pPr marL="2971800" indent="-228600" defTabSz="895350" fontAlgn="base">
              <a:spcBef>
                <a:spcPct val="0"/>
              </a:spcBef>
              <a:spcAft>
                <a:spcPct val="0"/>
              </a:spcAft>
              <a:defRPr sz="800">
                <a:solidFill>
                  <a:schemeClr val="tx1"/>
                </a:solidFill>
                <a:latin typeface="Calibri" panose="020F0502020204030204" pitchFamily="34" charset="0"/>
                <a:ea typeface="宋体" pitchFamily="2" charset="-122"/>
              </a:defRPr>
            </a:lvl7pPr>
            <a:lvl8pPr marL="3429000" indent="-228600" defTabSz="895350" fontAlgn="base">
              <a:spcBef>
                <a:spcPct val="0"/>
              </a:spcBef>
              <a:spcAft>
                <a:spcPct val="0"/>
              </a:spcAft>
              <a:defRPr sz="800">
                <a:solidFill>
                  <a:schemeClr val="tx1"/>
                </a:solidFill>
                <a:latin typeface="Calibri" panose="020F0502020204030204" pitchFamily="34" charset="0"/>
                <a:ea typeface="宋体" pitchFamily="2" charset="-122"/>
              </a:defRPr>
            </a:lvl8pPr>
            <a:lvl9pPr marL="3886200" indent="-228600" defTabSz="895350" fontAlgn="base">
              <a:spcBef>
                <a:spcPct val="0"/>
              </a:spcBef>
              <a:spcAft>
                <a:spcPct val="0"/>
              </a:spcAft>
              <a:defRPr sz="800">
                <a:solidFill>
                  <a:schemeClr val="tx1"/>
                </a:solidFill>
                <a:latin typeface="Calibri" panose="020F0502020204030204" pitchFamily="34" charset="0"/>
                <a:ea typeface="宋体" pitchFamily="2" charset="-122"/>
              </a:defRPr>
            </a:lvl9pPr>
          </a:lstStyle>
          <a:p>
            <a:pPr marL="0" marR="0" lvl="0" indent="0" algn="ctr" defTabSz="895350" rtl="0" eaLnBrk="0" fontAlgn="auto" latinLnBrk="0" hangingPunct="0">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6</a:t>
            </a:r>
          </a:p>
        </p:txBody>
      </p:sp>
      <p:cxnSp>
        <p:nvCxnSpPr>
          <p:cNvPr id="60" name="直接连接符 59"/>
          <p:cNvCxnSpPr/>
          <p:nvPr/>
        </p:nvCxnSpPr>
        <p:spPr>
          <a:xfrm>
            <a:off x="337581" y="6243618"/>
            <a:ext cx="8130267" cy="0"/>
          </a:xfrm>
          <a:prstGeom prst="line">
            <a:avLst/>
          </a:prstGeom>
          <a:ln>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37735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ea typeface="宋体" pitchFamily="2" charset="-122"/>
              </a:rPr>
              <a:t>Universal Turing Machine </a:t>
            </a:r>
            <a:r>
              <a:rPr lang="zh-CN" altLang="en-US" dirty="0">
                <a:ea typeface="宋体" pitchFamily="2" charset="-122"/>
              </a:rPr>
              <a:t>（</a:t>
            </a:r>
            <a:r>
              <a:rPr lang="zh-CN" altLang="en-US" dirty="0">
                <a:solidFill>
                  <a:srgbClr val="FF0000"/>
                </a:solidFill>
                <a:ea typeface="宋体" pitchFamily="2" charset="-122"/>
              </a:rPr>
              <a:t>通用图灵机</a:t>
            </a:r>
            <a:r>
              <a:rPr lang="zh-CN" altLang="en-US" dirty="0">
                <a:ea typeface="宋体" pitchFamily="2" charset="-122"/>
              </a:rPr>
              <a:t>）</a:t>
            </a:r>
            <a:endParaRPr lang="zh-CN" altLang="en-US" dirty="0"/>
          </a:p>
        </p:txBody>
      </p:sp>
      <p:sp>
        <p:nvSpPr>
          <p:cNvPr id="3" name="内容占位符 2"/>
          <p:cNvSpPr>
            <a:spLocks noGrp="1"/>
          </p:cNvSpPr>
          <p:nvPr>
            <p:ph idx="1"/>
          </p:nvPr>
        </p:nvSpPr>
        <p:spPr>
          <a:xfrm>
            <a:off x="179388" y="981075"/>
            <a:ext cx="8839200" cy="1439813"/>
          </a:xfrm>
        </p:spPr>
        <p:txBody>
          <a:bodyPr/>
          <a:lstStyle/>
          <a:p>
            <a:pPr marL="0" indent="0"/>
            <a:r>
              <a:rPr lang="en-US" altLang="zh-CN" dirty="0">
                <a:ea typeface="宋体" pitchFamily="2" charset="-122"/>
              </a:rPr>
              <a:t> Turing described a Turing machine that could implement all other Turing machines.</a:t>
            </a:r>
          </a:p>
          <a:p>
            <a:pPr marL="576580" lvl="1" indent="-234950"/>
            <a:r>
              <a:rPr lang="en-US" altLang="zh-CN" dirty="0"/>
              <a:t>inputs: data, plus a description of computation (Turing machine)</a:t>
            </a:r>
          </a:p>
          <a:p>
            <a:endParaRPr lang="zh-CN" altLang="en-US" dirty="0"/>
          </a:p>
        </p:txBody>
      </p:sp>
      <p:sp>
        <p:nvSpPr>
          <p:cNvPr id="4" name="内容占位符 2"/>
          <p:cNvSpPr txBox="1"/>
          <p:nvPr/>
        </p:nvSpPr>
        <p:spPr bwMode="auto">
          <a:xfrm>
            <a:off x="251520" y="4207594"/>
            <a:ext cx="88392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0" fontAlgn="base" hangingPunct="0">
              <a:spcBef>
                <a:spcPts val="600"/>
              </a:spcBef>
              <a:spcAft>
                <a:spcPct val="0"/>
              </a:spcAft>
              <a:buFont typeface="Wingdings" panose="05000000000000000000" pitchFamily="2" charset="2"/>
              <a:buChar char="n"/>
              <a:defRPr sz="2400" b="1">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ts val="0"/>
              </a:spcBef>
              <a:spcAft>
                <a:spcPct val="0"/>
              </a:spcAft>
              <a:buFont typeface="Wingdings" panose="05000000000000000000" pitchFamily="2" charset="2"/>
              <a:buChar char="l"/>
              <a:defRPr sz="2000" b="1">
                <a:solidFill>
                  <a:schemeClr val="tx1"/>
                </a:solidFill>
                <a:latin typeface="Courier"/>
                <a:ea typeface="仿宋" panose="02010609060101010101" pitchFamily="49" charset="-122"/>
              </a:defRPr>
            </a:lvl2pPr>
            <a:lvl3pPr marL="1143000" indent="-228600" algn="l" rtl="0" eaLnBrk="0" fontAlgn="base" hangingPunct="0">
              <a:spcBef>
                <a:spcPts val="0"/>
              </a:spcBef>
              <a:spcAft>
                <a:spcPct val="0"/>
              </a:spcAft>
              <a:buFont typeface="Gungsuh" pitchFamily="18" charset="-127"/>
              <a:buChar char="-"/>
              <a:defRPr sz="1800" b="1">
                <a:solidFill>
                  <a:schemeClr val="tx1"/>
                </a:solidFill>
                <a:latin typeface="Corbel" panose="020B0503020204020204" pitchFamily="34" charset="0"/>
                <a:ea typeface="楷体" panose="02010609060101010101" pitchFamily="49" charset="-122"/>
              </a:defRPr>
            </a:lvl3pPr>
            <a:lvl4pPr marL="1600200" indent="-228600" algn="l" rtl="0" eaLnBrk="0" fontAlgn="base" hangingPunct="0">
              <a:spcBef>
                <a:spcPts val="0"/>
              </a:spcBef>
              <a:spcAft>
                <a:spcPct val="0"/>
              </a:spcAft>
              <a:buChar char="•"/>
              <a:defRPr sz="1600">
                <a:solidFill>
                  <a:schemeClr val="tx1"/>
                </a:solidFill>
                <a:latin typeface="Courier"/>
                <a:ea typeface="黑体"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宋体"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itchFamily="2" charset="-122"/>
              </a:defRPr>
            </a:lvl9pPr>
          </a:lstStyle>
          <a:p>
            <a:pPr marL="342900" marR="0" lvl="0" indent="-342900" algn="l" defTabSz="914400" rtl="0" eaLnBrk="0" fontAlgn="base" latinLnBrk="0" hangingPunct="0">
              <a:lnSpc>
                <a:spcPct val="100000"/>
              </a:lnSpc>
              <a:spcBef>
                <a:spcPts val="600"/>
              </a:spcBef>
              <a:spcAft>
                <a:spcPct val="0"/>
              </a:spcAft>
              <a:buClrTx/>
              <a:buSzTx/>
              <a:buFont typeface="Wingdings" panose="05000000000000000000" pitchFamily="2" charset="2"/>
              <a:buChar char="n"/>
              <a:defRPr/>
            </a:pPr>
            <a:r>
              <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宋体" pitchFamily="2" charset="-122"/>
                <a:cs typeface="+mn-cs"/>
              </a:rPr>
              <a:t>U is </a:t>
            </a: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宋体" pitchFamily="2" charset="-122"/>
                <a:cs typeface="+mn-cs"/>
              </a:rPr>
              <a:t>programmable</a:t>
            </a:r>
            <a:r>
              <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宋体" pitchFamily="2" charset="-122"/>
                <a:cs typeface="+mn-cs"/>
              </a:rPr>
              <a:t> – so is a computer!</a:t>
            </a:r>
          </a:p>
          <a:p>
            <a:pPr marL="742950" marR="0" lvl="1" indent="-285750" algn="l" defTabSz="914400" rtl="0" eaLnBrk="0" fontAlgn="base" latinLnBrk="0" hangingPunct="0">
              <a:lnSpc>
                <a:spcPct val="100000"/>
              </a:lnSpc>
              <a:spcBef>
                <a:spcPts val="0"/>
              </a:spcBef>
              <a:spcAft>
                <a:spcPct val="0"/>
              </a:spcAft>
              <a:buClrTx/>
              <a:buSzTx/>
              <a:buFont typeface="Wingdings" panose="05000000000000000000" pitchFamily="2" charset="2"/>
              <a:buChar char="l"/>
              <a:defRPr/>
            </a:pPr>
            <a:r>
              <a:rPr kumimoji="0" lang="en-US" altLang="zh-CN" sz="2000" i="0" u="none" strike="noStrike" kern="1200" cap="none" spc="0" normalizeH="0" baseline="0" noProof="0" dirty="0">
                <a:ln>
                  <a:noFill/>
                </a:ln>
                <a:solidFill>
                  <a:srgbClr val="000000"/>
                </a:solidFill>
                <a:effectLst/>
                <a:uLnTx/>
                <a:uFillTx/>
                <a:latin typeface="Courier"/>
                <a:ea typeface="宋体" pitchFamily="2" charset="-122"/>
                <a:cs typeface="+mn-cs"/>
              </a:rPr>
              <a:t>instructions</a:t>
            </a:r>
            <a:r>
              <a:rPr kumimoji="0" lang="en-US" altLang="zh-CN" sz="2000" b="1" i="0" u="none" strike="noStrike" kern="1200" cap="none" spc="0" normalizeH="0" baseline="0" noProof="0" dirty="0">
                <a:ln>
                  <a:noFill/>
                </a:ln>
                <a:solidFill>
                  <a:srgbClr val="000000"/>
                </a:solidFill>
                <a:effectLst/>
                <a:uLnTx/>
                <a:uFillTx/>
                <a:latin typeface="Courier"/>
                <a:ea typeface="宋体" pitchFamily="2" charset="-122"/>
                <a:cs typeface="+mn-cs"/>
              </a:rPr>
              <a:t> are part of the input data</a:t>
            </a:r>
          </a:p>
          <a:p>
            <a:pPr marL="742950" marR="0" lvl="1" indent="-285750" algn="l" defTabSz="914400" rtl="0" eaLnBrk="0" fontAlgn="base" latinLnBrk="0" hangingPunct="0">
              <a:lnSpc>
                <a:spcPct val="100000"/>
              </a:lnSpc>
              <a:spcBef>
                <a:spcPts val="0"/>
              </a:spcBef>
              <a:spcAft>
                <a:spcPct val="0"/>
              </a:spcAft>
              <a:buClrTx/>
              <a:buSzTx/>
              <a:buFont typeface="Wingdings" panose="05000000000000000000" pitchFamily="2" charset="2"/>
              <a:buChar char="l"/>
              <a:defRPr/>
            </a:pPr>
            <a:r>
              <a:rPr kumimoji="0" lang="en-US" altLang="zh-CN" sz="2000" b="1" i="0" u="none" strike="noStrike" kern="1200" cap="none" spc="0" normalizeH="0" baseline="0" noProof="0" dirty="0">
                <a:ln>
                  <a:noFill/>
                </a:ln>
                <a:solidFill>
                  <a:srgbClr val="000000"/>
                </a:solidFill>
                <a:effectLst/>
                <a:uLnTx/>
                <a:uFillTx/>
                <a:latin typeface="Courier"/>
                <a:ea typeface="宋体" pitchFamily="2" charset="-122"/>
                <a:cs typeface="+mn-cs"/>
              </a:rPr>
              <a:t>a computer can emulate a Universal Turing Machine, </a:t>
            </a:r>
            <a:br>
              <a:rPr kumimoji="0" lang="en-US" altLang="zh-CN" sz="2000" b="1" i="0" u="none" strike="noStrike" kern="1200" cap="none" spc="0" normalizeH="0" baseline="0" noProof="0" dirty="0">
                <a:ln>
                  <a:noFill/>
                </a:ln>
                <a:solidFill>
                  <a:srgbClr val="000000"/>
                </a:solidFill>
                <a:effectLst/>
                <a:uLnTx/>
                <a:uFillTx/>
                <a:latin typeface="Courier"/>
                <a:ea typeface="宋体" pitchFamily="2" charset="-122"/>
                <a:cs typeface="+mn-cs"/>
              </a:rPr>
            </a:br>
            <a:r>
              <a:rPr kumimoji="0" lang="en-US" altLang="zh-CN" sz="2000" b="1" i="0" u="none" strike="noStrike" kern="1200" cap="none" spc="0" normalizeH="0" baseline="0" noProof="0" dirty="0">
                <a:ln>
                  <a:noFill/>
                </a:ln>
                <a:solidFill>
                  <a:srgbClr val="000000"/>
                </a:solidFill>
                <a:effectLst/>
                <a:uLnTx/>
                <a:uFillTx/>
                <a:latin typeface="Courier"/>
                <a:ea typeface="宋体" pitchFamily="2" charset="-122"/>
                <a:cs typeface="+mn-cs"/>
              </a:rPr>
              <a:t>and vice versa</a:t>
            </a:r>
            <a:endParaRPr kumimoji="0" lang="en-US" altLang="zh-CN" sz="2000" b="0" i="0" u="none" strike="noStrike" kern="1200" cap="none" spc="0" normalizeH="0" baseline="0" noProof="0" dirty="0">
              <a:ln>
                <a:noFill/>
              </a:ln>
              <a:solidFill>
                <a:srgbClr val="000000"/>
              </a:solidFill>
              <a:effectLst/>
              <a:uLnTx/>
              <a:uFillTx/>
              <a:latin typeface="Courier"/>
              <a:ea typeface="宋体" pitchFamily="2" charset="-122"/>
              <a:cs typeface="+mn-cs"/>
            </a:endParaRPr>
          </a:p>
          <a:p>
            <a:pPr marL="342900" marR="0" lvl="0" indent="-342900" algn="l" defTabSz="914400" rtl="0" eaLnBrk="0" fontAlgn="base" latinLnBrk="0" hangingPunct="0">
              <a:lnSpc>
                <a:spcPct val="100000"/>
              </a:lnSpc>
              <a:spcBef>
                <a:spcPts val="600"/>
              </a:spcBef>
              <a:spcAft>
                <a:spcPct val="0"/>
              </a:spcAft>
              <a:buClrTx/>
              <a:buSzTx/>
              <a:buFont typeface="Wingdings" panose="05000000000000000000" pitchFamily="2" charset="2"/>
              <a:buChar char="n"/>
              <a:defRPr/>
            </a:pPr>
            <a:r>
              <a:rPr kumimoji="0" lang="en-US" altLang="zh-CN" sz="2400" b="1" i="1" u="none" strike="noStrike" kern="1200" cap="none" spc="0" normalizeH="0" baseline="0" noProof="0" dirty="0">
                <a:ln>
                  <a:noFill/>
                </a:ln>
                <a:solidFill>
                  <a:srgbClr val="FF3300"/>
                </a:solidFill>
                <a:effectLst/>
                <a:uLnTx/>
                <a:uFillTx/>
                <a:latin typeface="微软雅黑" panose="020B0503020204020204" pitchFamily="34" charset="-122"/>
                <a:ea typeface="宋体" pitchFamily="2" charset="-122"/>
                <a:cs typeface="+mn-cs"/>
              </a:rPr>
              <a:t>Therefore, a computer is a universal computing device!</a:t>
            </a:r>
          </a:p>
        </p:txBody>
      </p:sp>
      <p:grpSp>
        <p:nvGrpSpPr>
          <p:cNvPr id="5" name="Group 17"/>
          <p:cNvGrpSpPr/>
          <p:nvPr/>
        </p:nvGrpSpPr>
        <p:grpSpPr bwMode="auto">
          <a:xfrm>
            <a:off x="1043608" y="2465387"/>
            <a:ext cx="6867526" cy="1927225"/>
            <a:chOff x="1075" y="1680"/>
            <a:chExt cx="4326" cy="1214"/>
          </a:xfrm>
        </p:grpSpPr>
        <p:sp>
          <p:nvSpPr>
            <p:cNvPr id="6" name="Rectangle 5"/>
            <p:cNvSpPr>
              <a:spLocks noChangeArrowheads="1"/>
            </p:cNvSpPr>
            <p:nvPr/>
          </p:nvSpPr>
          <p:spPr bwMode="auto">
            <a:xfrm>
              <a:off x="2181" y="1680"/>
              <a:ext cx="1008" cy="672"/>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mn-cs"/>
                </a:rPr>
                <a:t>U</a:t>
              </a:r>
              <a:endParaRPr kumimoji="0" lang="en-US" altLang="zh-CN" sz="3200" b="0" i="0" u="none" strike="noStrike" kern="1200" cap="none" spc="0" normalizeH="0" baseline="-25000" noProof="0" dirty="0">
                <a:ln>
                  <a:noFill/>
                </a:ln>
                <a:solidFill>
                  <a:srgbClr val="000000"/>
                </a:solidFill>
                <a:effectLst/>
                <a:uLnTx/>
                <a:uFillTx/>
                <a:latin typeface="Arial" panose="020B0604020202020204" pitchFamily="34" charset="0"/>
                <a:ea typeface="宋体" pitchFamily="2" charset="-122"/>
                <a:cs typeface="+mn-cs"/>
              </a:endParaRPr>
            </a:p>
          </p:txBody>
        </p:sp>
        <p:sp>
          <p:nvSpPr>
            <p:cNvPr id="7" name="Line 6"/>
            <p:cNvSpPr>
              <a:spLocks noChangeShapeType="1"/>
            </p:cNvSpPr>
            <p:nvPr/>
          </p:nvSpPr>
          <p:spPr bwMode="auto">
            <a:xfrm>
              <a:off x="1845" y="2239"/>
              <a:ext cx="336" cy="0"/>
            </a:xfrm>
            <a:prstGeom prst="line">
              <a:avLst/>
            </a:prstGeom>
            <a:noFill/>
            <a:ln w="9525">
              <a:solidFill>
                <a:schemeClr val="tx1"/>
              </a:solidFill>
              <a:round/>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sp>
          <p:nvSpPr>
            <p:cNvPr id="8" name="Line 7"/>
            <p:cNvSpPr>
              <a:spLocks noChangeShapeType="1"/>
            </p:cNvSpPr>
            <p:nvPr/>
          </p:nvSpPr>
          <p:spPr bwMode="auto">
            <a:xfrm>
              <a:off x="3189" y="2239"/>
              <a:ext cx="336" cy="0"/>
            </a:xfrm>
            <a:prstGeom prst="line">
              <a:avLst/>
            </a:prstGeom>
            <a:noFill/>
            <a:ln w="9525">
              <a:solidFill>
                <a:schemeClr val="tx1"/>
              </a:solidFill>
              <a:round/>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sp>
          <p:nvSpPr>
            <p:cNvPr id="9" name="Text Box 8"/>
            <p:cNvSpPr txBox="1">
              <a:spLocks noChangeArrowheads="1"/>
            </p:cNvSpPr>
            <p:nvPr/>
          </p:nvSpPr>
          <p:spPr bwMode="auto">
            <a:xfrm>
              <a:off x="1421" y="2102"/>
              <a:ext cx="46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rPr>
                <a:t>a,b,c</a:t>
              </a:r>
            </a:p>
          </p:txBody>
        </p:sp>
        <p:sp>
          <p:nvSpPr>
            <p:cNvPr id="10" name="Text Box 9"/>
            <p:cNvSpPr txBox="1">
              <a:spLocks noChangeArrowheads="1"/>
            </p:cNvSpPr>
            <p:nvPr/>
          </p:nvSpPr>
          <p:spPr bwMode="auto">
            <a:xfrm>
              <a:off x="3541" y="2112"/>
              <a:ext cx="57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rgbClr val="000000"/>
                  </a:solidFill>
                  <a:effectLst/>
                  <a:uLnTx/>
                  <a:uFillTx/>
                  <a:latin typeface="Franklin Gothic Book" pitchFamily="34" charset="0"/>
                  <a:ea typeface="宋体" pitchFamily="2" charset="-122"/>
                  <a:cs typeface="+mn-cs"/>
                </a:rPr>
                <a:t>c(a+b)</a:t>
              </a:r>
            </a:p>
          </p:txBody>
        </p:sp>
        <p:sp>
          <p:nvSpPr>
            <p:cNvPr id="11" name="Text Box 10"/>
            <p:cNvSpPr txBox="1">
              <a:spLocks noChangeArrowheads="1"/>
            </p:cNvSpPr>
            <p:nvPr/>
          </p:nvSpPr>
          <p:spPr bwMode="auto">
            <a:xfrm>
              <a:off x="2214" y="2448"/>
              <a:ext cx="3187"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algn="ctr">
                <a:spcBef>
                  <a:spcPct val="0"/>
                </a:spcBef>
                <a:buNone/>
                <a:defRPr/>
              </a:pPr>
              <a:r>
                <a:rPr kumimoji="0" lang="zh-CN" altLang="en-US" sz="2000" i="1" u="none" strike="noStrike" kern="1200" cap="none" spc="0" normalizeH="0" baseline="0" noProof="0" dirty="0">
                  <a:ln>
                    <a:noFill/>
                  </a:ln>
                  <a:solidFill>
                    <a:srgbClr val="FF0000"/>
                  </a:solidFill>
                  <a:effectLst/>
                  <a:highlight>
                    <a:srgbClr val="FFFF00"/>
                  </a:highlight>
                  <a:uLnTx/>
                  <a:uFillTx/>
                  <a:latin typeface="Arial" panose="020B0604020202020204" pitchFamily="34" charset="0"/>
                  <a:ea typeface="宋体" pitchFamily="2" charset="-122"/>
                  <a:cs typeface="+mn-cs"/>
                </a:rPr>
                <a:t>通用图灵机</a:t>
              </a:r>
              <a:r>
                <a:rPr kumimoji="0" lang="en-US" altLang="zh-CN" sz="2000" i="1" u="none" strike="noStrike" kern="1200" cap="none" spc="0" normalizeH="0" baseline="0" noProof="0" dirty="0">
                  <a:ln>
                    <a:noFill/>
                  </a:ln>
                  <a:solidFill>
                    <a:srgbClr val="FF0000"/>
                  </a:solidFill>
                  <a:effectLst/>
                  <a:highlight>
                    <a:srgbClr val="FFFF00"/>
                  </a:highlight>
                  <a:uLnTx/>
                  <a:uFillTx/>
                  <a:latin typeface="Arial" panose="020B0604020202020204" pitchFamily="34" charset="0"/>
                  <a:ea typeface="宋体" pitchFamily="2" charset="-122"/>
                  <a:cs typeface="+mn-cs"/>
                </a:rPr>
                <a:t>:</a:t>
              </a:r>
              <a:r>
                <a:rPr lang="zh-CN" altLang="en-US" sz="1600" b="1" i="0" baseline="0" dirty="0">
                  <a:solidFill>
                    <a:srgbClr val="003399"/>
                  </a:solidFill>
                  <a:effectLst/>
                  <a:highlight>
                    <a:srgbClr val="FFFF00"/>
                  </a:highlight>
                  <a:latin typeface="arial" panose="020B0604020202020204" pitchFamily="34" charset="0"/>
                </a:rPr>
                <a:t>一种能模拟任何其他图灵机的图灵机</a:t>
              </a:r>
              <a:endParaRPr lang="zh-CN" altLang="en-US" sz="1600" b="1" baseline="0" dirty="0">
                <a:solidFill>
                  <a:srgbClr val="003399"/>
                </a:solidFill>
                <a:highlight>
                  <a:srgbClr val="FFFF00"/>
                </a:highlight>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2000" i="1" u="none" strike="noStrike" kern="1200" cap="none" spc="0" normalizeH="0" baseline="0" noProof="0" dirty="0">
                <a:ln>
                  <a:noFill/>
                </a:ln>
                <a:solidFill>
                  <a:srgbClr val="FF0000"/>
                </a:solidFill>
                <a:effectLst/>
                <a:highlight>
                  <a:srgbClr val="FFFF00"/>
                </a:highlight>
                <a:uLnTx/>
                <a:uFillTx/>
                <a:latin typeface="Arial" panose="020B0604020202020204" pitchFamily="34" charset="0"/>
                <a:ea typeface="宋体" pitchFamily="2" charset="-122"/>
                <a:cs typeface="+mn-cs"/>
              </a:endParaRPr>
            </a:p>
          </p:txBody>
        </p:sp>
        <p:sp>
          <p:nvSpPr>
            <p:cNvPr id="12" name="Line 11"/>
            <p:cNvSpPr>
              <a:spLocks noChangeShapeType="1"/>
            </p:cNvSpPr>
            <p:nvPr/>
          </p:nvSpPr>
          <p:spPr bwMode="auto">
            <a:xfrm>
              <a:off x="1845" y="1865"/>
              <a:ext cx="336" cy="0"/>
            </a:xfrm>
            <a:prstGeom prst="line">
              <a:avLst/>
            </a:prstGeom>
            <a:noFill/>
            <a:ln w="9525">
              <a:solidFill>
                <a:schemeClr val="tx1"/>
              </a:solidFill>
              <a:round/>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sp>
          <p:nvSpPr>
            <p:cNvPr id="13" name="Text Box 13"/>
            <p:cNvSpPr txBox="1">
              <a:spLocks noChangeArrowheads="1"/>
            </p:cNvSpPr>
            <p:nvPr/>
          </p:nvSpPr>
          <p:spPr bwMode="auto">
            <a:xfrm>
              <a:off x="1075" y="1728"/>
              <a:ext cx="7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rPr>
                <a:t>T</a:t>
              </a:r>
              <a:r>
                <a:rPr kumimoji="0" lang="en-US" altLang="zh-CN" sz="20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rPr>
                <a:t>add</a:t>
              </a:r>
              <a:r>
                <a:rPr kumimoji="0" lang="en-US" altLang="zh-CN" sz="20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rPr>
                <a:t>, T</a:t>
              </a:r>
              <a:r>
                <a:rPr kumimoji="0" lang="en-US" altLang="zh-CN" sz="20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rPr>
                <a:t>mul</a:t>
              </a:r>
            </a:p>
          </p:txBody>
        </p:sp>
      </p:grpSp>
      <p:sp>
        <p:nvSpPr>
          <p:cNvPr id="14" name="日期占位符 3"/>
          <p:cNvSpPr>
            <a:spLocks noGrp="1"/>
          </p:cNvSpPr>
          <p:nvPr>
            <p:ph type="dt" sz="half" idx="10"/>
          </p:nvPr>
        </p:nvSpPr>
        <p:spPr>
          <a:xfrm>
            <a:off x="179512"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15"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Tree>
    <p:extLst>
      <p:ext uri="{BB962C8B-B14F-4D97-AF65-F5344CB8AC3E}">
        <p14:creationId xmlns:p14="http://schemas.microsoft.com/office/powerpoint/2010/main" val="36928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ea typeface="宋体" pitchFamily="2" charset="-122"/>
              </a:rPr>
              <a:t>From Theory to Practice</a:t>
            </a:r>
            <a:endParaRPr lang="zh-CN" altLang="en-US" dirty="0"/>
          </a:p>
        </p:txBody>
      </p:sp>
      <p:sp>
        <p:nvSpPr>
          <p:cNvPr id="3" name="内容占位符 2"/>
          <p:cNvSpPr>
            <a:spLocks noGrp="1"/>
          </p:cNvSpPr>
          <p:nvPr>
            <p:ph idx="1"/>
          </p:nvPr>
        </p:nvSpPr>
        <p:spPr/>
        <p:txBody>
          <a:bodyPr/>
          <a:lstStyle/>
          <a:p>
            <a:r>
              <a:rPr lang="en-US" altLang="zh-CN" dirty="0">
                <a:ea typeface="宋体" pitchFamily="2" charset="-122"/>
              </a:rPr>
              <a:t>In </a:t>
            </a:r>
            <a:r>
              <a:rPr lang="en-US" altLang="zh-CN" dirty="0">
                <a:solidFill>
                  <a:srgbClr val="FF0000"/>
                </a:solidFill>
                <a:highlight>
                  <a:srgbClr val="FFFF00"/>
                </a:highlight>
                <a:ea typeface="宋体" pitchFamily="2" charset="-122"/>
              </a:rPr>
              <a:t>theory</a:t>
            </a:r>
            <a:r>
              <a:rPr lang="en-US" altLang="zh-CN" dirty="0">
                <a:ea typeface="宋体" pitchFamily="2" charset="-122"/>
              </a:rPr>
              <a:t>, computer can </a:t>
            </a:r>
            <a:r>
              <a:rPr lang="en-US" altLang="zh-CN" i="1" dirty="0">
                <a:solidFill>
                  <a:srgbClr val="FF0000"/>
                </a:solidFill>
                <a:ea typeface="宋体" pitchFamily="2" charset="-122"/>
              </a:rPr>
              <a:t>compute</a:t>
            </a:r>
            <a:r>
              <a:rPr lang="en-US" altLang="zh-CN" dirty="0">
                <a:ea typeface="宋体" pitchFamily="2" charset="-122"/>
              </a:rPr>
              <a:t> anything that’s possible to compute</a:t>
            </a:r>
          </a:p>
          <a:p>
            <a:pPr lvl="1"/>
            <a:r>
              <a:rPr lang="en-US" altLang="zh-CN" dirty="0"/>
              <a:t>given </a:t>
            </a:r>
            <a:r>
              <a:rPr lang="en-US" altLang="zh-CN" dirty="0">
                <a:solidFill>
                  <a:schemeClr val="accent1"/>
                </a:solidFill>
              </a:rPr>
              <a:t>enough</a:t>
            </a:r>
            <a:r>
              <a:rPr lang="en-US" altLang="zh-CN" dirty="0"/>
              <a:t> </a:t>
            </a:r>
            <a:r>
              <a:rPr lang="en-US" altLang="zh-CN" i="1" dirty="0"/>
              <a:t>memory</a:t>
            </a:r>
            <a:r>
              <a:rPr lang="en-US" altLang="zh-CN" dirty="0"/>
              <a:t> and </a:t>
            </a:r>
            <a:r>
              <a:rPr lang="en-US" altLang="zh-CN" i="1" dirty="0"/>
              <a:t>time</a:t>
            </a:r>
            <a:endParaRPr lang="en-US" altLang="zh-CN" dirty="0">
              <a:ea typeface="宋体" pitchFamily="2" charset="-122"/>
            </a:endParaRPr>
          </a:p>
          <a:p>
            <a:r>
              <a:rPr lang="en-US" altLang="zh-CN" dirty="0">
                <a:ea typeface="宋体" pitchFamily="2" charset="-122"/>
              </a:rPr>
              <a:t>In </a:t>
            </a:r>
            <a:r>
              <a:rPr lang="en-US" altLang="zh-CN" dirty="0">
                <a:solidFill>
                  <a:srgbClr val="FF0000"/>
                </a:solidFill>
                <a:highlight>
                  <a:srgbClr val="FFFF00"/>
                </a:highlight>
                <a:ea typeface="宋体" pitchFamily="2" charset="-122"/>
              </a:rPr>
              <a:t>practice</a:t>
            </a:r>
            <a:r>
              <a:rPr lang="en-US" altLang="zh-CN" dirty="0">
                <a:ea typeface="宋体" pitchFamily="2" charset="-122"/>
              </a:rPr>
              <a:t>, </a:t>
            </a:r>
            <a:r>
              <a:rPr lang="en-US" altLang="zh-CN" i="1" dirty="0">
                <a:solidFill>
                  <a:srgbClr val="FF0000"/>
                </a:solidFill>
                <a:ea typeface="宋体" pitchFamily="2" charset="-122"/>
              </a:rPr>
              <a:t>solving problems</a:t>
            </a:r>
            <a:r>
              <a:rPr lang="en-US" altLang="zh-CN" dirty="0">
                <a:ea typeface="宋体" pitchFamily="2" charset="-122"/>
              </a:rPr>
              <a:t> involves computing under constraints.</a:t>
            </a:r>
          </a:p>
          <a:p>
            <a:pPr lvl="1"/>
            <a:r>
              <a:rPr lang="en-US" altLang="zh-CN" dirty="0"/>
              <a:t>time</a:t>
            </a:r>
          </a:p>
          <a:p>
            <a:pPr lvl="2"/>
            <a:r>
              <a:rPr lang="en-US" altLang="zh-CN" sz="1600" dirty="0"/>
              <a:t>weather forecast, next frame of animation, ...</a:t>
            </a:r>
          </a:p>
          <a:p>
            <a:pPr lvl="1"/>
            <a:r>
              <a:rPr lang="en-US" altLang="zh-CN" dirty="0"/>
              <a:t>power</a:t>
            </a:r>
          </a:p>
          <a:p>
            <a:pPr lvl="2"/>
            <a:r>
              <a:rPr lang="en-US" altLang="zh-CN" sz="1600" dirty="0"/>
              <a:t> cell phone, handheld video game, ...</a:t>
            </a:r>
          </a:p>
          <a:p>
            <a:pPr lvl="1"/>
            <a:r>
              <a:rPr lang="en-US" altLang="zh-CN" dirty="0"/>
              <a:t>cost</a:t>
            </a:r>
          </a:p>
          <a:p>
            <a:pPr lvl="2"/>
            <a:r>
              <a:rPr lang="en-US" altLang="zh-CN" sz="1600" dirty="0"/>
              <a:t> cell phone, automotive engine controller, ...</a:t>
            </a:r>
          </a:p>
          <a:p>
            <a:pPr lvl="1"/>
            <a:r>
              <a:rPr lang="en-US" altLang="zh-CN" dirty="0"/>
              <a:t>……</a:t>
            </a:r>
            <a:endParaRPr lang="zh-CN" altLang="en-US" dirty="0"/>
          </a:p>
        </p:txBody>
      </p:sp>
      <p:sp>
        <p:nvSpPr>
          <p:cNvPr id="4" name="日期占位符 3"/>
          <p:cNvSpPr>
            <a:spLocks noGrp="1"/>
          </p:cNvSpPr>
          <p:nvPr>
            <p:ph type="dt" sz="half" idx="10"/>
          </p:nvPr>
        </p:nvSpPr>
        <p:spPr>
          <a:xfrm>
            <a:off x="179512"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5"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21</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pic>
        <p:nvPicPr>
          <p:cNvPr id="6" name="Content Placeholder 4" descr="Eniac.jpg">
            <a:extLst>
              <a:ext uri="{FF2B5EF4-FFF2-40B4-BE49-F238E27FC236}">
                <a16:creationId xmlns:a16="http://schemas.microsoft.com/office/drawing/2014/main" id="{948EDD98-4853-439E-9735-40D11885C3B9}"/>
              </a:ext>
            </a:extLst>
          </p:cNvPr>
          <p:cNvPicPr>
            <a:picLocks noChangeAspect="1"/>
          </p:cNvPicPr>
          <p:nvPr/>
        </p:nvPicPr>
        <p:blipFill>
          <a:blip r:embed="rId2" cstate="print">
            <a:extLst>
              <a:ext uri="{28A0092B-C50C-407E-A947-70E740481C1C}">
                <a14:useLocalDpi xmlns:a14="http://schemas.microsoft.com/office/drawing/2010/main" val="0"/>
              </a:ext>
            </a:extLst>
          </a:blip>
          <a:srcRect t="5757" b="5757"/>
          <a:stretch>
            <a:fillRect/>
          </a:stretch>
        </p:blipFill>
        <p:spPr bwMode="auto">
          <a:xfrm>
            <a:off x="5580112" y="3284984"/>
            <a:ext cx="2981756"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0CC71E0C-1E22-4052-9DBD-45FC0C009D43}"/>
              </a:ext>
            </a:extLst>
          </p:cNvPr>
          <p:cNvSpPr txBox="1"/>
          <p:nvPr/>
        </p:nvSpPr>
        <p:spPr>
          <a:xfrm>
            <a:off x="4392612" y="5530523"/>
            <a:ext cx="4572000"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800" b="1" i="0" u="none" strike="noStrike" kern="1200" cap="none" spc="0" normalizeH="0" baseline="0" noProof="0" dirty="0">
                <a:ln>
                  <a:noFill/>
                </a:ln>
                <a:solidFill>
                  <a:srgbClr val="003399"/>
                </a:solidFill>
                <a:effectLst/>
                <a:uLnTx/>
                <a:uFillTx/>
              </a:rPr>
              <a:t>ENIAC</a:t>
            </a:r>
            <a:r>
              <a:rPr kumimoji="0" lang="zh-CN" altLang="en-US" sz="1800" b="1" i="0" u="none" strike="noStrike" kern="1200" cap="none" spc="0" normalizeH="0" baseline="0" noProof="0" dirty="0">
                <a:ln>
                  <a:noFill/>
                </a:ln>
                <a:solidFill>
                  <a:srgbClr val="FF0000"/>
                </a:solidFill>
                <a:effectLst/>
                <a:uLnTx/>
                <a:uFillTx/>
              </a:rPr>
              <a:t>： </a:t>
            </a:r>
            <a:r>
              <a:rPr kumimoji="0" lang="en-US" altLang="zh-CN" sz="1800" b="1" i="0" u="none" strike="noStrike" kern="1200" cap="none" spc="0" normalizeH="0" baseline="0" noProof="0" dirty="0">
                <a:ln>
                  <a:noFill/>
                </a:ln>
                <a:solidFill>
                  <a:srgbClr val="FF0000"/>
                </a:solidFill>
                <a:effectLst/>
                <a:uLnTx/>
                <a:uFillTx/>
              </a:rPr>
              <a:t>Changing the program could take days </a:t>
            </a:r>
            <a:r>
              <a:rPr lang="en-US" altLang="zh-CN" sz="1800" b="1" baseline="0" dirty="0">
                <a:solidFill>
                  <a:srgbClr val="FF0000"/>
                </a:solidFill>
              </a:rPr>
              <a:t>or weeks</a:t>
            </a:r>
            <a:r>
              <a:rPr kumimoji="0" lang="en-US" altLang="zh-CN" sz="1800" b="1" i="0" u="none" strike="noStrike" kern="1200" cap="none" spc="0" normalizeH="0" baseline="0" noProof="0" dirty="0">
                <a:ln>
                  <a:noFill/>
                </a:ln>
                <a:solidFill>
                  <a:srgbClr val="FF0000"/>
                </a:solidFill>
                <a:effectLst/>
                <a:uLnTx/>
                <a:uFillTx/>
              </a:rPr>
              <a:t>!</a:t>
            </a:r>
            <a:endParaRPr kumimoji="0" lang="zh-CN" altLang="zh-CN" sz="1800" b="1" i="0" u="none" strike="noStrike" kern="1200" cap="none" spc="0" normalizeH="0" baseline="0" noProof="0" dirty="0">
              <a:ln>
                <a:noFill/>
              </a:ln>
              <a:solidFill>
                <a:srgbClr val="FF0000"/>
              </a:solidFill>
              <a:effectLst/>
              <a:uLnTx/>
              <a:uFillTx/>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A5DB264B-2322-4F10-821A-1DD23324142D}"/>
              </a:ext>
            </a:extLst>
          </p:cNvPr>
          <p:cNvSpPr>
            <a:spLocks noGrp="1"/>
          </p:cNvSpPr>
          <p:nvPr>
            <p:ph type="dt" sz="half" idx="10"/>
          </p:nvPr>
        </p:nvSpPr>
        <p:spPr/>
        <p:txBody>
          <a:bodyPr/>
          <a:lstStyle/>
          <a:p>
            <a:pPr>
              <a:defRPr/>
            </a:pPr>
            <a:fld id="{1E8FBBF7-0857-4E0C-8BA6-6E15C623885C}" type="datetime1">
              <a:rPr lang="zh-CN" altLang="en-US" smtClean="0"/>
              <a:t>2023/9/7</a:t>
            </a:fld>
            <a:endParaRPr lang="en-US"/>
          </a:p>
        </p:txBody>
      </p:sp>
      <p:sp>
        <p:nvSpPr>
          <p:cNvPr id="5" name="灯片编号占位符 4">
            <a:extLst>
              <a:ext uri="{FF2B5EF4-FFF2-40B4-BE49-F238E27FC236}">
                <a16:creationId xmlns:a16="http://schemas.microsoft.com/office/drawing/2014/main" id="{03B6339A-5AA5-4EAE-8C03-3CE53DA04ACB}"/>
              </a:ext>
            </a:extLst>
          </p:cNvPr>
          <p:cNvSpPr>
            <a:spLocks noGrp="1"/>
          </p:cNvSpPr>
          <p:nvPr>
            <p:ph type="sldNum" sz="quarter" idx="12"/>
          </p:nvPr>
        </p:nvSpPr>
        <p:spPr/>
        <p:txBody>
          <a:bodyPr/>
          <a:lstStyle/>
          <a:p>
            <a:pPr>
              <a:defRPr/>
            </a:pPr>
            <a:fld id="{39C0A3BD-B17F-41BC-AD2B-B1F4D871CDAD}" type="slidenum">
              <a:rPr lang="en-US" altLang="zh-CN" smtClean="0"/>
              <a:t>22</a:t>
            </a:fld>
            <a:endParaRPr lang="en-US" altLang="zh-CN"/>
          </a:p>
        </p:txBody>
      </p:sp>
      <p:pic>
        <p:nvPicPr>
          <p:cNvPr id="6" name="图片 5">
            <a:extLst>
              <a:ext uri="{FF2B5EF4-FFF2-40B4-BE49-F238E27FC236}">
                <a16:creationId xmlns:a16="http://schemas.microsoft.com/office/drawing/2014/main" id="{2F0471E9-9EAE-4206-BBDA-E994C61840B5}"/>
              </a:ext>
            </a:extLst>
          </p:cNvPr>
          <p:cNvPicPr>
            <a:picLocks noChangeAspect="1"/>
          </p:cNvPicPr>
          <p:nvPr/>
        </p:nvPicPr>
        <p:blipFill>
          <a:blip r:embed="rId2"/>
          <a:stretch>
            <a:fillRect/>
          </a:stretch>
        </p:blipFill>
        <p:spPr>
          <a:xfrm>
            <a:off x="0" y="1021556"/>
            <a:ext cx="9144000" cy="4814888"/>
          </a:xfrm>
          <a:prstGeom prst="rect">
            <a:avLst/>
          </a:prstGeom>
        </p:spPr>
      </p:pic>
    </p:spTree>
    <p:extLst>
      <p:ext uri="{BB962C8B-B14F-4D97-AF65-F5344CB8AC3E}">
        <p14:creationId xmlns:p14="http://schemas.microsoft.com/office/powerpoint/2010/main" val="4095697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8374" name="Picture 27" descr="edsac_wilkes"/>
          <p:cNvPicPr>
            <a:picLocks noChangeAspect="1" noChangeArrowheads="1"/>
          </p:cNvPicPr>
          <p:nvPr/>
        </p:nvPicPr>
        <p:blipFill>
          <a:blip r:embed="rId4" cstate="print">
            <a:extLst>
              <a:ext uri="{28A0092B-C50C-407E-A947-70E740481C1C}">
                <a14:useLocalDpi xmlns:a14="http://schemas.microsoft.com/office/drawing/2010/main" val="0"/>
              </a:ext>
            </a:extLst>
          </a:blip>
          <a:srcRect l="6476" t="6119" r="12581" b="1634"/>
          <a:stretch>
            <a:fillRect/>
          </a:stretch>
        </p:blipFill>
        <p:spPr bwMode="auto">
          <a:xfrm>
            <a:off x="5513256" y="1279853"/>
            <a:ext cx="2393342" cy="219516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58375" name="Object 14"/>
          <p:cNvGraphicFramePr>
            <a:graphicFrameLocks noGrp="1" noChangeAspect="1"/>
          </p:cNvGraphicFramePr>
          <p:nvPr>
            <p:ph idx="1"/>
            <p:extLst>
              <p:ext uri="{D42A27DB-BD31-4B8C-83A1-F6EECF244321}">
                <p14:modId xmlns:p14="http://schemas.microsoft.com/office/powerpoint/2010/main" val="1671431545"/>
              </p:ext>
            </p:extLst>
          </p:nvPr>
        </p:nvGraphicFramePr>
        <p:xfrm>
          <a:off x="381223" y="1255475"/>
          <a:ext cx="4251680" cy="2983172"/>
        </p:xfrm>
        <a:graphic>
          <a:graphicData uri="http://schemas.openxmlformats.org/presentationml/2006/ole">
            <mc:AlternateContent xmlns:mc="http://schemas.openxmlformats.org/markup-compatibility/2006">
              <mc:Choice xmlns:v="urn:schemas-microsoft-com:vml" Requires="v">
                <p:oleObj spid="_x0000_s1171" name="CorelDRAW" r:id="rId5" imgW="5743575" imgH="4029075" progId="CorelDRAW.Graphic.9">
                  <p:embed/>
                </p:oleObj>
              </mc:Choice>
              <mc:Fallback>
                <p:oleObj name="CorelDRAW" r:id="rId5" imgW="5743575" imgH="4029075" progId="CorelDRAW.Graphic.9">
                  <p:embed/>
                  <p:pic>
                    <p:nvPicPr>
                      <p:cNvPr id="0"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223" y="1255475"/>
                        <a:ext cx="4251680" cy="2983172"/>
                      </a:xfrm>
                      <a:prstGeom prst="rect">
                        <a:avLst/>
                      </a:prstGeom>
                      <a:noFill/>
                      <a:ln>
                        <a:noFill/>
                      </a:ln>
                      <a:effectLst/>
                    </p:spPr>
                  </p:pic>
                </p:oleObj>
              </mc:Fallback>
            </mc:AlternateContent>
          </a:graphicData>
        </a:graphic>
      </p:graphicFrame>
      <p:sp>
        <p:nvSpPr>
          <p:cNvPr id="58376" name="Rectangle 51"/>
          <p:cNvSpPr>
            <a:spLocks noGrp="1" noChangeArrowheads="1"/>
          </p:cNvSpPr>
          <p:nvPr>
            <p:ph type="title"/>
          </p:nvPr>
        </p:nvSpPr>
        <p:spPr>
          <a:noFill/>
        </p:spPr>
        <p:txBody>
          <a:bodyPr/>
          <a:lstStyle/>
          <a:p>
            <a:r>
              <a:rPr lang="en-US" altLang="zh-CN" dirty="0"/>
              <a:t>Great Idea #2 </a:t>
            </a:r>
            <a:br>
              <a:rPr lang="en-US" altLang="zh-CN" dirty="0"/>
            </a:br>
            <a:r>
              <a:rPr lang="en-US" altLang="zh-CN" dirty="0"/>
              <a:t>Von Neumann Model(</a:t>
            </a:r>
            <a:r>
              <a:rPr lang="zh-CN" altLang="en-US" dirty="0"/>
              <a:t>存储程序计算机</a:t>
            </a:r>
            <a:r>
              <a:rPr lang="en-US" altLang="zh-CN" dirty="0"/>
              <a:t>)</a:t>
            </a:r>
          </a:p>
        </p:txBody>
      </p:sp>
      <p:sp>
        <p:nvSpPr>
          <p:cNvPr id="58377" name="Rectangle 4"/>
          <p:cNvSpPr>
            <a:spLocks noChangeArrowheads="1"/>
          </p:cNvSpPr>
          <p:nvPr/>
        </p:nvSpPr>
        <p:spPr bwMode="auto">
          <a:xfrm>
            <a:off x="4572000" y="3525216"/>
            <a:ext cx="4490554" cy="1332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290830" indent="-290830" defTabSz="1006475">
              <a:spcBef>
                <a:spcPct val="20000"/>
              </a:spcBef>
              <a:buFont typeface="Wingdings" panose="05000000000000000000" pitchFamily="2" charset="2"/>
              <a:buChar char="n"/>
              <a:tabLst>
                <a:tab pos="1146175" algn="l"/>
              </a:tabLst>
              <a:defRPr sz="2400" b="1">
                <a:solidFill>
                  <a:schemeClr val="tx1"/>
                </a:solidFill>
                <a:latin typeface="Arial" panose="020B0604020202020204" pitchFamily="34" charset="0"/>
                <a:ea typeface="黑体" pitchFamily="2" charset="-122"/>
              </a:defRPr>
            </a:lvl1pPr>
            <a:lvl2pPr marL="742950" indent="-285750" defTabSz="1006475">
              <a:spcBef>
                <a:spcPct val="20000"/>
              </a:spcBef>
              <a:buFont typeface="Wingdings" panose="05000000000000000000" pitchFamily="2" charset="2"/>
              <a:buChar char="l"/>
              <a:tabLst>
                <a:tab pos="1146175" algn="l"/>
              </a:tabLst>
              <a:defRPr sz="2000" b="1">
                <a:solidFill>
                  <a:schemeClr val="tx1"/>
                </a:solidFill>
                <a:latin typeface="Arial" panose="020B0604020202020204" pitchFamily="34" charset="0"/>
                <a:ea typeface="楷体_GB2312" pitchFamily="49" charset="-122"/>
              </a:defRPr>
            </a:lvl2pPr>
            <a:lvl3pPr marL="1143000" indent="-228600" defTabSz="1006475">
              <a:spcBef>
                <a:spcPct val="20000"/>
              </a:spcBef>
              <a:buFont typeface="Gungsuh" pitchFamily="18" charset="-127"/>
              <a:buChar char="-"/>
              <a:tabLst>
                <a:tab pos="1146175" algn="l"/>
              </a:tabLst>
              <a:defRPr sz="2400" b="1">
                <a:solidFill>
                  <a:schemeClr val="tx1"/>
                </a:solidFill>
                <a:latin typeface="Arial" panose="020B0604020202020204" pitchFamily="34" charset="0"/>
                <a:ea typeface="宋体" pitchFamily="2" charset="-122"/>
              </a:defRPr>
            </a:lvl3pPr>
            <a:lvl4pPr marL="1600200" indent="-228600" defTabSz="1006475">
              <a:spcBef>
                <a:spcPct val="20000"/>
              </a:spcBef>
              <a:buChar char="•"/>
              <a:tabLst>
                <a:tab pos="1146175" algn="l"/>
              </a:tabLst>
              <a:defRPr sz="1600">
                <a:solidFill>
                  <a:schemeClr val="tx1"/>
                </a:solidFill>
                <a:latin typeface="Arial" panose="020B0604020202020204" pitchFamily="34" charset="0"/>
                <a:ea typeface="黑体" pitchFamily="2" charset="-122"/>
              </a:defRPr>
            </a:lvl4pPr>
            <a:lvl5pPr marL="2057400" indent="-228600" defTabSz="1006475">
              <a:spcBef>
                <a:spcPct val="20000"/>
              </a:spcBef>
              <a:buChar char="»"/>
              <a:tabLst>
                <a:tab pos="1146175" algn="l"/>
              </a:tabLst>
              <a:defRPr sz="2000">
                <a:solidFill>
                  <a:schemeClr val="tx1"/>
                </a:solidFill>
                <a:latin typeface="Arial" panose="020B0604020202020204" pitchFamily="34" charset="0"/>
                <a:ea typeface="宋体" pitchFamily="2" charset="-122"/>
              </a:defRPr>
            </a:lvl5pPr>
            <a:lvl6pPr marL="2514600" indent="-228600" defTabSz="1006475" eaLnBrk="0" fontAlgn="base" hangingPunct="0">
              <a:spcBef>
                <a:spcPct val="20000"/>
              </a:spcBef>
              <a:spcAft>
                <a:spcPct val="0"/>
              </a:spcAft>
              <a:buChar char="»"/>
              <a:tabLst>
                <a:tab pos="1146175" algn="l"/>
              </a:tabLst>
              <a:defRPr sz="2000">
                <a:solidFill>
                  <a:schemeClr val="tx1"/>
                </a:solidFill>
                <a:latin typeface="Arial" panose="020B0604020202020204" pitchFamily="34" charset="0"/>
                <a:ea typeface="宋体" pitchFamily="2" charset="-122"/>
              </a:defRPr>
            </a:lvl6pPr>
            <a:lvl7pPr marL="2971800" indent="-228600" defTabSz="1006475" eaLnBrk="0" fontAlgn="base" hangingPunct="0">
              <a:spcBef>
                <a:spcPct val="20000"/>
              </a:spcBef>
              <a:spcAft>
                <a:spcPct val="0"/>
              </a:spcAft>
              <a:buChar char="»"/>
              <a:tabLst>
                <a:tab pos="1146175" algn="l"/>
              </a:tabLst>
              <a:defRPr sz="2000">
                <a:solidFill>
                  <a:schemeClr val="tx1"/>
                </a:solidFill>
                <a:latin typeface="Arial" panose="020B0604020202020204" pitchFamily="34" charset="0"/>
                <a:ea typeface="宋体" pitchFamily="2" charset="-122"/>
              </a:defRPr>
            </a:lvl7pPr>
            <a:lvl8pPr marL="3429000" indent="-228600" defTabSz="1006475" eaLnBrk="0" fontAlgn="base" hangingPunct="0">
              <a:spcBef>
                <a:spcPct val="20000"/>
              </a:spcBef>
              <a:spcAft>
                <a:spcPct val="0"/>
              </a:spcAft>
              <a:buChar char="»"/>
              <a:tabLst>
                <a:tab pos="1146175" algn="l"/>
              </a:tabLst>
              <a:defRPr sz="2000">
                <a:solidFill>
                  <a:schemeClr val="tx1"/>
                </a:solidFill>
                <a:latin typeface="Arial" panose="020B0604020202020204" pitchFamily="34" charset="0"/>
                <a:ea typeface="宋体" pitchFamily="2" charset="-122"/>
              </a:defRPr>
            </a:lvl8pPr>
            <a:lvl9pPr marL="3886200" indent="-228600" defTabSz="1006475" eaLnBrk="0" fontAlgn="base" hangingPunct="0">
              <a:spcBef>
                <a:spcPct val="20000"/>
              </a:spcBef>
              <a:spcAft>
                <a:spcPct val="0"/>
              </a:spcAft>
              <a:buChar char="»"/>
              <a:tabLst>
                <a:tab pos="1146175" algn="l"/>
              </a:tabLst>
              <a:defRPr sz="2000">
                <a:solidFill>
                  <a:schemeClr val="tx1"/>
                </a:solidFill>
                <a:latin typeface="Arial" panose="020B0604020202020204" pitchFamily="34" charset="0"/>
                <a:ea typeface="宋体" pitchFamily="2" charset="-122"/>
              </a:defRPr>
            </a:lvl9pPr>
          </a:lstStyle>
          <a:p>
            <a:pPr marL="0" indent="0" algn="ctr">
              <a:spcBef>
                <a:spcPts val="0"/>
              </a:spcBef>
              <a:buNone/>
              <a:defRPr/>
            </a:pPr>
            <a:r>
              <a:rPr lang="en-US" dirty="0">
                <a:latin typeface="Calibri" panose="020F0502020204030204" pitchFamily="34" charset="0"/>
                <a:ea typeface="宋体" pitchFamily="2" charset="-122"/>
              </a:rPr>
              <a:t>Electronic Delay Storage Automatic Calculator (</a:t>
            </a:r>
            <a:r>
              <a:rPr lang="en-US" altLang="zh-CN" dirty="0">
                <a:latin typeface="Calibri" panose="020F0502020204030204" pitchFamily="34" charset="0"/>
                <a:ea typeface="宋体" pitchFamily="2" charset="-122"/>
              </a:rPr>
              <a:t>EDSAC</a:t>
            </a:r>
            <a:r>
              <a:rPr lang="zh-CN" altLang="en-US" dirty="0">
                <a:latin typeface="Calibri" panose="020F0502020204030204" pitchFamily="34" charset="0"/>
                <a:ea typeface="宋体" pitchFamily="2" charset="-122"/>
              </a:rPr>
              <a:t>，电子延迟存储自动计算器</a:t>
            </a:r>
            <a:r>
              <a:rPr lang="en-US" altLang="zh-CN" dirty="0">
                <a:latin typeface="Calibri" panose="020F0502020204030204" pitchFamily="34" charset="0"/>
                <a:ea typeface="宋体" pitchFamily="2" charset="-122"/>
              </a:rPr>
              <a:t>), University of Cambridge, UK, </a:t>
            </a:r>
            <a:r>
              <a:rPr lang="en-US" altLang="zh-CN" dirty="0">
                <a:solidFill>
                  <a:srgbClr val="FF0000"/>
                </a:solidFill>
                <a:latin typeface="Calibri" panose="020F0502020204030204" pitchFamily="34" charset="0"/>
                <a:ea typeface="宋体" pitchFamily="2" charset="-122"/>
              </a:rPr>
              <a:t>1949</a:t>
            </a:r>
            <a:r>
              <a:rPr lang="en-US" altLang="zh-CN" dirty="0">
                <a:latin typeface="Calibri" panose="020F0502020204030204" pitchFamily="34" charset="0"/>
                <a:ea typeface="宋体" pitchFamily="2" charset="-122"/>
              </a:rPr>
              <a:t>  </a:t>
            </a:r>
            <a:br>
              <a:rPr lang="en-US" altLang="zh-CN" dirty="0">
                <a:latin typeface="Calibri" panose="020F0502020204030204" pitchFamily="34" charset="0"/>
                <a:ea typeface="宋体" pitchFamily="2" charset="-122"/>
              </a:rPr>
            </a:br>
            <a:r>
              <a:rPr lang="zh-CN" altLang="en-US" dirty="0">
                <a:solidFill>
                  <a:srgbClr val="FF0000"/>
                </a:solidFill>
                <a:highlight>
                  <a:srgbClr val="FFFF00"/>
                </a:highlight>
                <a:latin typeface="Calibri" panose="020F0502020204030204" pitchFamily="34" charset="0"/>
                <a:ea typeface="宋体" pitchFamily="2" charset="-122"/>
              </a:rPr>
              <a:t>世界上第一台实际运行的存储程序式电子计算机</a:t>
            </a:r>
            <a:r>
              <a:rPr lang="zh-CN" altLang="en-US" dirty="0">
                <a:latin typeface="Calibri" panose="020F0502020204030204" pitchFamily="34" charset="0"/>
                <a:ea typeface="宋体" pitchFamily="2" charset="-122"/>
              </a:rPr>
              <a:t>。</a:t>
            </a:r>
          </a:p>
          <a:p>
            <a:pPr marL="0" lvl="0" indent="0">
              <a:spcBef>
                <a:spcPts val="0"/>
              </a:spcBef>
              <a:buNone/>
              <a:defRPr/>
            </a:pPr>
            <a:endParaRPr lang="en-US" altLang="zh-CN" dirty="0">
              <a:latin typeface="Calibri" panose="020F0502020204030204" pitchFamily="34" charset="0"/>
              <a:ea typeface="宋体" pitchFamily="2" charset="-122"/>
            </a:endParaRPr>
          </a:p>
        </p:txBody>
      </p:sp>
      <p:pic>
        <p:nvPicPr>
          <p:cNvPr id="58378" name="Picture 54" descr="Maurice V Wilkes.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3256" y="4942036"/>
            <a:ext cx="1195387" cy="1511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8379" name="Text Box 55"/>
          <p:cNvSpPr txBox="1">
            <a:spLocks noChangeArrowheads="1"/>
          </p:cNvSpPr>
          <p:nvPr/>
        </p:nvSpPr>
        <p:spPr bwMode="auto">
          <a:xfrm>
            <a:off x="6959350" y="5282249"/>
            <a:ext cx="16922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a:ln>
                  <a:noFill/>
                </a:ln>
                <a:solidFill>
                  <a:srgbClr val="000000"/>
                </a:solidFill>
                <a:effectLst/>
                <a:uLnTx/>
                <a:uFillTx/>
                <a:latin typeface="Corbel" panose="020B0503020204020204" pitchFamily="34" charset="0"/>
                <a:ea typeface="宋体" pitchFamily="2" charset="-122"/>
                <a:cs typeface="+mn-cs"/>
              </a:rPr>
              <a:t>Maurice Vincent Wilkes</a:t>
            </a:r>
            <a:endParaRPr kumimoji="0" lang="zh-CN" altLang="en-US" sz="1800" b="1" i="0" u="none" strike="noStrike" kern="1200" cap="none" spc="0" normalizeH="0" baseline="0" noProof="0">
              <a:ln>
                <a:noFill/>
              </a:ln>
              <a:solidFill>
                <a:srgbClr val="000000"/>
              </a:solidFill>
              <a:effectLst/>
              <a:uLnTx/>
              <a:uFillTx/>
              <a:latin typeface="Corbel" panose="020B0503020204020204" pitchFamily="34" charset="0"/>
              <a:ea typeface="宋体" pitchFamily="2" charset="-122"/>
              <a:cs typeface="+mn-cs"/>
            </a:endParaRPr>
          </a:p>
        </p:txBody>
      </p:sp>
      <p:sp>
        <p:nvSpPr>
          <p:cNvPr id="58380" name="Text Box 56"/>
          <p:cNvSpPr txBox="1">
            <a:spLocks noChangeArrowheads="1"/>
          </p:cNvSpPr>
          <p:nvPr/>
        </p:nvSpPr>
        <p:spPr bwMode="auto">
          <a:xfrm>
            <a:off x="3095749" y="4749015"/>
            <a:ext cx="16922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dirty="0">
                <a:ln>
                  <a:noFill/>
                </a:ln>
                <a:solidFill>
                  <a:srgbClr val="000000"/>
                </a:solidFill>
                <a:effectLst/>
                <a:uLnTx/>
                <a:uFillTx/>
                <a:latin typeface="Corbel" panose="020B0503020204020204" pitchFamily="34" charset="0"/>
                <a:ea typeface="宋体" pitchFamily="2" charset="-122"/>
                <a:cs typeface="+mn-cs"/>
              </a:rPr>
              <a:t>Von Neumann</a:t>
            </a:r>
            <a:endParaRPr kumimoji="0" lang="zh-CN" altLang="en-US" sz="1800" b="1" i="0" u="none" strike="noStrike" kern="1200" cap="none" spc="0" normalizeH="0" baseline="0" noProof="0" dirty="0">
              <a:ln>
                <a:noFill/>
              </a:ln>
              <a:solidFill>
                <a:srgbClr val="000000"/>
              </a:solidFill>
              <a:effectLst/>
              <a:uLnTx/>
              <a:uFillTx/>
              <a:latin typeface="Corbel" panose="020B0503020204020204" pitchFamily="34" charset="0"/>
              <a:ea typeface="宋体" pitchFamily="2" charset="-122"/>
              <a:cs typeface="+mn-cs"/>
            </a:endParaRPr>
          </a:p>
        </p:txBody>
      </p:sp>
      <p:pic>
        <p:nvPicPr>
          <p:cNvPr id="58487" name="Picture 119" descr="https://timgsa.baidu.com/timg?image&amp;quality=80&amp;size=b9999_10000&amp;sec=1535347445934&amp;di=98dda5b80881db9e4c0156965793ec50&amp;imgtype=0&amp;src=http%3A%2F%2Fpic.baike.soso.com%2Fp%2F20140212%2F20140212142358-10021237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85184" y="4257487"/>
            <a:ext cx="1463542" cy="1908968"/>
          </a:xfrm>
          <a:prstGeom prst="rect">
            <a:avLst/>
          </a:prstGeom>
          <a:noFill/>
          <a:extLst>
            <a:ext uri="{909E8E84-426E-40DD-AFC4-6F175D3DCCD1}">
              <a14:hiddenFill xmlns:a14="http://schemas.microsoft.com/office/drawing/2010/main">
                <a:solidFill>
                  <a:srgbClr val="FFFFFF"/>
                </a:solidFill>
              </a14:hiddenFill>
            </a:ext>
          </a:extLst>
        </p:spPr>
      </p:pic>
      <p:sp>
        <p:nvSpPr>
          <p:cNvPr id="13" name="日期占位符 3"/>
          <p:cNvSpPr>
            <a:spLocks noGrp="1"/>
          </p:cNvSpPr>
          <p:nvPr>
            <p:ph type="dt" sz="half" idx="10"/>
          </p:nvPr>
        </p:nvSpPr>
        <p:spPr>
          <a:xfrm>
            <a:off x="456438"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14"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23</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3" name="矩形 2">
            <a:extLst>
              <a:ext uri="{FF2B5EF4-FFF2-40B4-BE49-F238E27FC236}">
                <a16:creationId xmlns:a16="http://schemas.microsoft.com/office/drawing/2014/main" id="{5A77BB80-E40D-4CFB-AD9D-588C8F076D1F}"/>
              </a:ext>
            </a:extLst>
          </p:cNvPr>
          <p:cNvSpPr/>
          <p:nvPr/>
        </p:nvSpPr>
        <p:spPr>
          <a:xfrm>
            <a:off x="3386666" y="5139278"/>
            <a:ext cx="1056700" cy="338554"/>
          </a:xfrm>
          <a:prstGeom prst="rect">
            <a:avLst/>
          </a:prstGeom>
        </p:spPr>
        <p:txBody>
          <a:bodyPr wrap="none">
            <a:spAutoFit/>
          </a:bodyPr>
          <a:lstStyle/>
          <a:p>
            <a:r>
              <a:rPr lang="zh-CN" altLang="en-US" sz="1600" b="1" baseline="0" dirty="0">
                <a:solidFill>
                  <a:srgbClr val="FF0000"/>
                </a:solidFill>
                <a:highlight>
                  <a:srgbClr val="FFFF00"/>
                </a:highlight>
                <a:latin typeface="Calibri" panose="020F0502020204030204" pitchFamily="34" charset="0"/>
              </a:rPr>
              <a:t>冯</a:t>
            </a:r>
            <a:r>
              <a:rPr lang="en-US" altLang="zh-CN" sz="1600" b="1" baseline="0" dirty="0">
                <a:solidFill>
                  <a:srgbClr val="FF0000"/>
                </a:solidFill>
                <a:highlight>
                  <a:srgbClr val="FFFF00"/>
                </a:highlight>
                <a:latin typeface="Calibri" panose="020F0502020204030204" pitchFamily="34" charset="0"/>
              </a:rPr>
              <a:t>·</a:t>
            </a:r>
            <a:r>
              <a:rPr lang="zh-CN" altLang="en-US" sz="1600" b="1" baseline="0" dirty="0">
                <a:solidFill>
                  <a:srgbClr val="FF0000"/>
                </a:solidFill>
                <a:highlight>
                  <a:srgbClr val="FFFF00"/>
                </a:highlight>
                <a:latin typeface="Calibri" panose="020F0502020204030204" pitchFamily="34" charset="0"/>
              </a:rPr>
              <a:t>诺伊曼</a:t>
            </a:r>
            <a:endParaRPr lang="zh-CN" altLang="en-US" sz="1600" b="1" baseline="0" dirty="0">
              <a:solidFill>
                <a:srgbClr val="FF0000"/>
              </a:solidFill>
              <a:highlight>
                <a:srgbClr val="FFFF00"/>
              </a:highlight>
            </a:endParaRPr>
          </a:p>
        </p:txBody>
      </p:sp>
      <p:sp>
        <p:nvSpPr>
          <p:cNvPr id="4" name="矩形 3">
            <a:extLst>
              <a:ext uri="{FF2B5EF4-FFF2-40B4-BE49-F238E27FC236}">
                <a16:creationId xmlns:a16="http://schemas.microsoft.com/office/drawing/2014/main" id="{4EED57E4-D4A5-4BA1-8C25-215F7E9E2843}"/>
              </a:ext>
            </a:extLst>
          </p:cNvPr>
          <p:cNvSpPr/>
          <p:nvPr/>
        </p:nvSpPr>
        <p:spPr>
          <a:xfrm>
            <a:off x="6782227" y="5978176"/>
            <a:ext cx="1689886" cy="338554"/>
          </a:xfrm>
          <a:prstGeom prst="rect">
            <a:avLst/>
          </a:prstGeom>
        </p:spPr>
        <p:txBody>
          <a:bodyPr wrap="none">
            <a:spAutoFit/>
          </a:bodyPr>
          <a:lstStyle/>
          <a:p>
            <a:r>
              <a:rPr lang="zh-CN" altLang="en-US" sz="1600" b="1" baseline="0" dirty="0"/>
              <a:t>莫里斯</a:t>
            </a:r>
            <a:r>
              <a:rPr lang="en-US" altLang="zh-CN" sz="1600" b="1" baseline="0" dirty="0"/>
              <a:t>·</a:t>
            </a:r>
            <a:r>
              <a:rPr lang="zh-CN" altLang="en-US" sz="1600" b="1" baseline="0" dirty="0"/>
              <a:t>威尔克斯</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5026" name="Rectangle 2"/>
          <p:cNvSpPr>
            <a:spLocks noGrp="1" noChangeArrowheads="1"/>
          </p:cNvSpPr>
          <p:nvPr>
            <p:ph type="body" idx="1"/>
          </p:nvPr>
        </p:nvSpPr>
        <p:spPr>
          <a:xfrm>
            <a:off x="1122005" y="1782320"/>
            <a:ext cx="6899989" cy="803275"/>
          </a:xfrm>
        </p:spPr>
        <p:txBody>
          <a:bodyPr/>
          <a:lstStyle/>
          <a:p>
            <a:pPr algn="ctr">
              <a:buNone/>
            </a:pPr>
            <a:r>
              <a:rPr lang="en-US" altLang="zh-CN" dirty="0">
                <a:solidFill>
                  <a:srgbClr val="FF0000"/>
                </a:solidFill>
              </a:rPr>
              <a:t>Stored program   +    Transistor technology</a:t>
            </a:r>
            <a:endParaRPr lang="zh-CN" altLang="en-US" dirty="0">
              <a:solidFill>
                <a:srgbClr val="FF0000"/>
              </a:solidFill>
            </a:endParaRPr>
          </a:p>
        </p:txBody>
      </p:sp>
      <p:sp>
        <p:nvSpPr>
          <p:cNvPr id="385027" name="Text Box 3"/>
          <p:cNvSpPr txBox="1">
            <a:spLocks noChangeArrowheads="1"/>
          </p:cNvSpPr>
          <p:nvPr/>
        </p:nvSpPr>
        <p:spPr bwMode="auto">
          <a:xfrm>
            <a:off x="539552" y="3502729"/>
            <a:ext cx="3567221" cy="1569660"/>
          </a:xfrm>
          <a:prstGeom prst="rect">
            <a:avLst/>
          </a:prstGeom>
          <a:noFill/>
          <a:ln w="9525">
            <a:solidFill>
              <a:srgbClr val="80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Arial" panose="020B0604020202020204" pitchFamily="34" charset="0"/>
                <a:ea typeface="黑体" pitchFamily="2" charset="-122"/>
                <a:cs typeface="+mn-cs"/>
              </a:rPr>
              <a:t>Change the program </a:t>
            </a: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黑体" pitchFamily="2" charset="-122"/>
                <a:cs typeface="+mn-cs"/>
              </a:rPr>
              <a:t>so that you can do all kinds of tasks </a:t>
            </a:r>
            <a:r>
              <a:rPr kumimoji="0" lang="en-US" altLang="zh-CN" sz="2400" b="1" i="0" u="none" strike="noStrike" kern="1200" cap="none" spc="0" normalizeH="0" baseline="0" noProof="0" dirty="0">
                <a:ln>
                  <a:noFill/>
                </a:ln>
                <a:solidFill>
                  <a:srgbClr val="FF0000"/>
                </a:solidFill>
                <a:effectLst/>
                <a:uLnTx/>
                <a:uFillTx/>
                <a:latin typeface="Arial" panose="020B0604020202020204" pitchFamily="34" charset="0"/>
                <a:ea typeface="黑体" pitchFamily="2" charset="-122"/>
                <a:cs typeface="+mn-cs"/>
              </a:rPr>
              <a:t>on the same hardware</a:t>
            </a:r>
            <a:endParaRPr kumimoji="1"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385028" name="Text Box 4"/>
          <p:cNvSpPr txBox="1">
            <a:spLocks noChangeArrowheads="1"/>
          </p:cNvSpPr>
          <p:nvPr/>
        </p:nvSpPr>
        <p:spPr bwMode="auto">
          <a:xfrm>
            <a:off x="5523701" y="3488973"/>
            <a:ext cx="2804942" cy="1569660"/>
          </a:xfrm>
          <a:prstGeom prst="rect">
            <a:avLst/>
          </a:prstGeom>
          <a:noFill/>
          <a:ln w="9525">
            <a:solidFill>
              <a:srgbClr val="80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0" fontAlgn="base" latinLnBrk="0" hangingPunct="0">
              <a:lnSpc>
                <a:spcPct val="100000"/>
              </a:lnSpc>
              <a:spcBef>
                <a:spcPct val="20000"/>
              </a:spcBef>
              <a:spcAft>
                <a:spcPct val="0"/>
              </a:spcAft>
              <a:buClrTx/>
              <a:buSzTx/>
              <a:buFont typeface="Wingdings" panose="05000000000000000000" pitchFamily="2" charset="2"/>
              <a:buNone/>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黑体" pitchFamily="2" charset="-122"/>
                <a:cs typeface="+mn-cs"/>
              </a:rPr>
              <a:t>The device is </a:t>
            </a:r>
            <a:r>
              <a:rPr kumimoji="0" lang="en-US" altLang="zh-CN" sz="2400" b="1" i="0" u="none" strike="noStrike" kern="1200" cap="none" spc="0" normalizeH="0" baseline="0" noProof="0" dirty="0">
                <a:ln>
                  <a:noFill/>
                </a:ln>
                <a:solidFill>
                  <a:srgbClr val="FF0000"/>
                </a:solidFill>
                <a:effectLst/>
                <a:uLnTx/>
                <a:uFillTx/>
                <a:latin typeface="Arial" panose="020B0604020202020204" pitchFamily="34" charset="0"/>
                <a:ea typeface="黑体" pitchFamily="2" charset="-122"/>
                <a:cs typeface="+mn-cs"/>
              </a:rPr>
              <a:t>smaller</a:t>
            </a: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黑体" pitchFamily="2" charset="-122"/>
                <a:cs typeface="+mn-cs"/>
              </a:rPr>
              <a:t> and </a:t>
            </a:r>
            <a:r>
              <a:rPr kumimoji="0" lang="en-US" altLang="zh-CN" sz="2400" b="1" i="0" u="none" strike="noStrike" kern="1200" cap="none" spc="0" normalizeH="0" baseline="0" noProof="0" dirty="0">
                <a:ln>
                  <a:noFill/>
                </a:ln>
                <a:solidFill>
                  <a:srgbClr val="FF0000"/>
                </a:solidFill>
                <a:effectLst/>
                <a:uLnTx/>
                <a:uFillTx/>
                <a:latin typeface="Arial" panose="020B0604020202020204" pitchFamily="34" charset="0"/>
                <a:ea typeface="黑体" pitchFamily="2" charset="-122"/>
                <a:cs typeface="+mn-cs"/>
              </a:rPr>
              <a:t>faster</a:t>
            </a: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黑体" pitchFamily="2" charset="-122"/>
                <a:cs typeface="+mn-cs"/>
              </a:rPr>
              <a:t> than a vacuum tube</a:t>
            </a:r>
            <a:endParaRPr kumimoji="1" lang="zh-CN" altLang="en-US" sz="2400" b="1" i="0" u="none" strike="noStrike" kern="1200" cap="none" spc="0" normalizeH="0" baseline="0" noProof="0" dirty="0">
              <a:ln>
                <a:noFill/>
              </a:ln>
              <a:solidFill>
                <a:srgbClr val="0332B7"/>
              </a:solidFill>
              <a:effectLst/>
              <a:uLnTx/>
              <a:uFillTx/>
              <a:latin typeface="微软雅黑" panose="020B0503020204020204" pitchFamily="34" charset="-122"/>
              <a:ea typeface="微软雅黑" panose="020B0503020204020204" pitchFamily="34" charset="-122"/>
              <a:cs typeface="+mn-cs"/>
            </a:endParaRPr>
          </a:p>
        </p:txBody>
      </p:sp>
      <p:sp>
        <p:nvSpPr>
          <p:cNvPr id="61447" name="Rectangle 5"/>
          <p:cNvSpPr>
            <a:spLocks noGrp="1" noChangeArrowheads="1"/>
          </p:cNvSpPr>
          <p:nvPr>
            <p:ph type="title"/>
          </p:nvPr>
        </p:nvSpPr>
        <p:spPr/>
        <p:txBody>
          <a:bodyPr/>
          <a:lstStyle/>
          <a:p>
            <a:r>
              <a:rPr lang="en-US" altLang="zh-CN" dirty="0"/>
              <a:t>Two major inventions of the microprocessor chip</a:t>
            </a:r>
            <a:endParaRPr lang="zh-CN" altLang="en-US" sz="2000" dirty="0">
              <a:solidFill>
                <a:srgbClr val="FF0000"/>
              </a:solidFill>
            </a:endParaRPr>
          </a:p>
        </p:txBody>
      </p:sp>
      <p:sp>
        <p:nvSpPr>
          <p:cNvPr id="61448" name="Line 6"/>
          <p:cNvSpPr>
            <a:spLocks noChangeShapeType="1"/>
          </p:cNvSpPr>
          <p:nvPr/>
        </p:nvSpPr>
        <p:spPr bwMode="auto">
          <a:xfrm flipH="1">
            <a:off x="2461863" y="2359729"/>
            <a:ext cx="654309" cy="1066800"/>
          </a:xfrm>
          <a:prstGeom prst="line">
            <a:avLst/>
          </a:prstGeom>
          <a:noFill/>
          <a:ln w="762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61449" name="Line 7"/>
          <p:cNvSpPr>
            <a:spLocks noChangeShapeType="1"/>
          </p:cNvSpPr>
          <p:nvPr/>
        </p:nvSpPr>
        <p:spPr bwMode="auto">
          <a:xfrm>
            <a:off x="6271863" y="2359729"/>
            <a:ext cx="654309" cy="1066800"/>
          </a:xfrm>
          <a:prstGeom prst="line">
            <a:avLst/>
          </a:prstGeom>
          <a:noFill/>
          <a:ln w="762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1" name="日期占位符 3"/>
          <p:cNvSpPr>
            <a:spLocks noGrp="1"/>
          </p:cNvSpPr>
          <p:nvPr>
            <p:ph type="dt" sz="half" idx="10"/>
          </p:nvPr>
        </p:nvSpPr>
        <p:spPr>
          <a:xfrm>
            <a:off x="179512"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12"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24</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50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85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85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6" grpId="0" build="p" autoUpdateAnimBg="0"/>
      <p:bldP spid="385027" grpId="0" animBg="1" autoUpdateAnimBg="0"/>
      <p:bldP spid="385028"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2"/>
          <p:cNvSpPr>
            <a:spLocks noGrp="1" noChangeArrowheads="1"/>
          </p:cNvSpPr>
          <p:nvPr>
            <p:ph type="title"/>
          </p:nvPr>
        </p:nvSpPr>
        <p:spPr/>
        <p:txBody>
          <a:bodyPr/>
          <a:lstStyle/>
          <a:p>
            <a:r>
              <a:rPr lang="en-US" altLang="zh-CN" dirty="0"/>
              <a:t>The invention of the transistor </a:t>
            </a:r>
            <a:r>
              <a:rPr lang="zh-CN" altLang="en-US" dirty="0"/>
              <a:t>（晶体管）</a:t>
            </a:r>
          </a:p>
        </p:txBody>
      </p:sp>
      <p:sp>
        <p:nvSpPr>
          <p:cNvPr id="60421" name="AutoShape 3"/>
          <p:cNvSpPr>
            <a:spLocks noGrp="1" noChangeAspect="1" noChangeArrowheads="1"/>
          </p:cNvSpPr>
          <p:nvPr>
            <p:ph type="body" idx="1"/>
          </p:nvPr>
        </p:nvSpPr>
        <p:spPr>
          <a:xfrm>
            <a:off x="2339753" y="981075"/>
            <a:ext cx="6678836" cy="5481638"/>
          </a:xfrm>
        </p:spPr>
        <p:txBody>
          <a:bodyPr/>
          <a:lstStyle/>
          <a:p>
            <a:pPr>
              <a:buFont typeface="Wingdings" panose="05000000000000000000" pitchFamily="2" charset="2"/>
              <a:buNone/>
            </a:pPr>
            <a:r>
              <a:rPr lang="en-US" altLang="zh-CN" sz="3200" dirty="0">
                <a:solidFill>
                  <a:srgbClr val="FF0000"/>
                </a:solidFill>
                <a:highlight>
                  <a:srgbClr val="FFFF00"/>
                </a:highlight>
                <a:latin typeface="ComicSansMS-Bold" charset="0"/>
              </a:rPr>
              <a:t>Bell Labs </a:t>
            </a:r>
            <a:r>
              <a:rPr lang="en-US" altLang="zh-CN" sz="3200" dirty="0">
                <a:latin typeface="ComicSansMS-Bold" charset="0"/>
              </a:rPr>
              <a:t>lays the groundwork:</a:t>
            </a:r>
          </a:p>
          <a:p>
            <a:r>
              <a:rPr lang="en-US" altLang="zh-CN" dirty="0">
                <a:latin typeface="ComicSansMS-Bold" charset="0"/>
              </a:rPr>
              <a:t>1945: Bell sets up lab in the hopes of developing “solid state” components to replace existing electromechanical systems. William </a:t>
            </a:r>
            <a:r>
              <a:rPr lang="en-US" altLang="zh-CN" dirty="0" err="1">
                <a:latin typeface="ComicSansMS-Bold" charset="0"/>
              </a:rPr>
              <a:t>Schockley</a:t>
            </a:r>
            <a:r>
              <a:rPr lang="en-US" altLang="zh-CN" dirty="0">
                <a:latin typeface="ComicSansMS-Bold" charset="0"/>
              </a:rPr>
              <a:t>, John Bardeen, Walter Brattain: all solid-state physicists. Focus on Si and Ge.</a:t>
            </a:r>
          </a:p>
          <a:p>
            <a:r>
              <a:rPr lang="zh-CN" altLang="en-US" dirty="0">
                <a:latin typeface="ComicSansMS-Bold" charset="0"/>
              </a:rPr>
              <a:t>1951: </a:t>
            </a:r>
            <a:r>
              <a:rPr lang="en-US" altLang="zh-CN" dirty="0">
                <a:latin typeface="ComicSansMS-Bold" charset="0"/>
              </a:rPr>
              <a:t>Shockley develops junction transistor which can be manufactured in quantity.</a:t>
            </a:r>
          </a:p>
          <a:p>
            <a:r>
              <a:rPr lang="en-US" altLang="zh-CN" dirty="0">
                <a:solidFill>
                  <a:schemeClr val="accent1"/>
                </a:solidFill>
                <a:latin typeface="ComicSansMS-Bold" charset="0"/>
              </a:rPr>
              <a:t>1954: The first transistor radio! Also, TI makes first silicon transistor (price $2.50)</a:t>
            </a:r>
          </a:p>
          <a:p>
            <a:r>
              <a:rPr lang="en-US" altLang="zh-CN" dirty="0">
                <a:latin typeface="ComicSansMS-Bold" charset="0"/>
              </a:rPr>
              <a:t>1956: Bardeen, Shockley, Brattain receive Nobel Prize.</a:t>
            </a:r>
            <a:r>
              <a:rPr lang="en-US" altLang="zh-CN" b="0" dirty="0">
                <a:latin typeface="ComicSansMS-Bold" charset="0"/>
              </a:rPr>
              <a:t> </a:t>
            </a:r>
            <a:endParaRPr lang="zh-CN" altLang="en-US" dirty="0"/>
          </a:p>
        </p:txBody>
      </p:sp>
      <p:pic>
        <p:nvPicPr>
          <p:cNvPr id="60422" name="Picture 6" descr="1947_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4" y="981075"/>
            <a:ext cx="1944912" cy="2615091"/>
          </a:xfrm>
          <a:prstGeom prst="rect">
            <a:avLst/>
          </a:prstGeom>
          <a:noFill/>
          <a:ln w="9525">
            <a:solidFill>
              <a:schemeClr val="accent2"/>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0423" name="Picture 7" descr="http://www.bellsystemmemorial.com/images/crystal_triode.jpg"/>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50825" y="3740628"/>
            <a:ext cx="1955456" cy="2698181"/>
          </a:xfrm>
          <a:prstGeom prst="rect">
            <a:avLst/>
          </a:prstGeom>
          <a:noFill/>
          <a:ln w="9525">
            <a:solidFill>
              <a:schemeClr val="accent2"/>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日期占位符 3"/>
          <p:cNvSpPr>
            <a:spLocks noGrp="1"/>
          </p:cNvSpPr>
          <p:nvPr>
            <p:ph type="dt" sz="half" idx="10"/>
          </p:nvPr>
        </p:nvSpPr>
        <p:spPr>
          <a:xfrm>
            <a:off x="179512"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10"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25</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2"/>
          <p:cNvSpPr>
            <a:spLocks noGrp="1" noChangeArrowheads="1"/>
          </p:cNvSpPr>
          <p:nvPr>
            <p:ph type="title"/>
          </p:nvPr>
        </p:nvSpPr>
        <p:spPr/>
        <p:txBody>
          <a:bodyPr/>
          <a:lstStyle/>
          <a:p>
            <a:r>
              <a:rPr lang="en-US" altLang="zh-CN" dirty="0"/>
              <a:t>First computer vs. First microprocessor chip</a:t>
            </a:r>
            <a:endParaRPr lang="zh-CN" altLang="en-US" dirty="0"/>
          </a:p>
        </p:txBody>
      </p:sp>
      <p:sp>
        <p:nvSpPr>
          <p:cNvPr id="62469" name="Rectangle 3"/>
          <p:cNvSpPr>
            <a:spLocks noGrp="1" noChangeArrowheads="1"/>
          </p:cNvSpPr>
          <p:nvPr>
            <p:ph type="body" idx="1"/>
          </p:nvPr>
        </p:nvSpPr>
        <p:spPr>
          <a:xfrm>
            <a:off x="174625" y="979488"/>
            <a:ext cx="3590925" cy="3548062"/>
          </a:xfrm>
        </p:spPr>
        <p:txBody>
          <a:bodyPr/>
          <a:lstStyle/>
          <a:p>
            <a:pPr>
              <a:buFont typeface="Wingdings" panose="05000000000000000000" pitchFamily="2" charset="2"/>
              <a:buNone/>
            </a:pPr>
            <a:r>
              <a:rPr lang="en-US" altLang="zh-CN" sz="2000"/>
              <a:t>1946</a:t>
            </a:r>
            <a:r>
              <a:rPr lang="zh-CN" altLang="en-US" sz="2000"/>
              <a:t>，</a:t>
            </a:r>
            <a:r>
              <a:rPr lang="en-US" altLang="zh-CN" sz="2000"/>
              <a:t>ENIAC(</a:t>
            </a:r>
            <a:r>
              <a:rPr lang="en-US" altLang="zh-CN" sz="2000">
                <a:solidFill>
                  <a:srgbClr val="FF3300"/>
                </a:solidFill>
                <a:latin typeface="Verdana" panose="020B0604030504040204" pitchFamily="34" charset="0"/>
              </a:rPr>
              <a:t>E</a:t>
            </a:r>
            <a:r>
              <a:rPr lang="en-US" altLang="zh-CN" sz="2000">
                <a:latin typeface="Verdana" panose="020B0604030504040204" pitchFamily="34" charset="0"/>
              </a:rPr>
              <a:t>lectrical </a:t>
            </a:r>
            <a:r>
              <a:rPr lang="en-US" altLang="zh-CN" sz="2000">
                <a:solidFill>
                  <a:schemeClr val="accent1"/>
                </a:solidFill>
                <a:latin typeface="Verdana" panose="020B0604030504040204" pitchFamily="34" charset="0"/>
              </a:rPr>
              <a:t>N</a:t>
            </a:r>
            <a:r>
              <a:rPr lang="en-US" altLang="zh-CN" sz="2000">
                <a:latin typeface="Verdana" panose="020B0604030504040204" pitchFamily="34" charset="0"/>
              </a:rPr>
              <a:t>umerical </a:t>
            </a:r>
            <a:r>
              <a:rPr lang="en-US" altLang="zh-CN" sz="2000">
                <a:solidFill>
                  <a:schemeClr val="accent1"/>
                </a:solidFill>
                <a:latin typeface="Verdana" panose="020B0604030504040204" pitchFamily="34" charset="0"/>
              </a:rPr>
              <a:t>I</a:t>
            </a:r>
            <a:r>
              <a:rPr lang="en-US" altLang="zh-CN" sz="2000">
                <a:latin typeface="Verdana" panose="020B0604030504040204" pitchFamily="34" charset="0"/>
              </a:rPr>
              <a:t>ntegrator </a:t>
            </a:r>
            <a:r>
              <a:rPr lang="en-US" altLang="zh-CN" sz="2000">
                <a:solidFill>
                  <a:schemeClr val="accent1"/>
                </a:solidFill>
                <a:latin typeface="Verdana" panose="020B0604030504040204" pitchFamily="34" charset="0"/>
              </a:rPr>
              <a:t>A</a:t>
            </a:r>
            <a:r>
              <a:rPr lang="en-US" altLang="zh-CN" sz="2000">
                <a:latin typeface="Verdana" panose="020B0604030504040204" pitchFamily="34" charset="0"/>
              </a:rPr>
              <a:t>nd </a:t>
            </a:r>
            <a:r>
              <a:rPr lang="en-US" altLang="zh-CN" sz="2000">
                <a:solidFill>
                  <a:schemeClr val="accent1"/>
                </a:solidFill>
                <a:latin typeface="Verdana" panose="020B0604030504040204" pitchFamily="34" charset="0"/>
              </a:rPr>
              <a:t>C</a:t>
            </a:r>
            <a:r>
              <a:rPr lang="en-US" altLang="zh-CN" sz="2000">
                <a:latin typeface="Verdana" panose="020B0604030504040204" pitchFamily="34" charset="0"/>
              </a:rPr>
              <a:t>alculator</a:t>
            </a:r>
            <a:r>
              <a:rPr lang="en-US" altLang="zh-CN" sz="2000"/>
              <a:t> )</a:t>
            </a:r>
          </a:p>
          <a:p>
            <a:pPr lvl="1"/>
            <a:r>
              <a:rPr lang="en-US" altLang="zh-CN" sz="1600">
                <a:solidFill>
                  <a:schemeClr val="accent1"/>
                </a:solidFill>
              </a:rPr>
              <a:t>18000 vacuum tubes</a:t>
            </a:r>
          </a:p>
          <a:p>
            <a:pPr lvl="1"/>
            <a:r>
              <a:rPr lang="en-US" altLang="zh-CN" sz="1600"/>
              <a:t>1500 relays</a:t>
            </a:r>
          </a:p>
          <a:p>
            <a:pPr lvl="1"/>
            <a:r>
              <a:rPr lang="en-US" altLang="zh-CN" sz="1600"/>
              <a:t>174 KW</a:t>
            </a:r>
          </a:p>
          <a:p>
            <a:pPr lvl="1"/>
            <a:r>
              <a:rPr lang="en-US" altLang="zh-CN" sz="1600"/>
              <a:t>30 tons</a:t>
            </a:r>
          </a:p>
          <a:p>
            <a:pPr lvl="1"/>
            <a:r>
              <a:rPr lang="en-US" altLang="zh-CN" sz="1600"/>
              <a:t>1800 sq. ft. footprint</a:t>
            </a:r>
          </a:p>
          <a:p>
            <a:pPr lvl="1"/>
            <a:r>
              <a:rPr lang="en-US" altLang="zh-CN" sz="1600">
                <a:solidFill>
                  <a:schemeClr val="accent1"/>
                </a:solidFill>
              </a:rPr>
              <a:t>Clock: 100kHz</a:t>
            </a:r>
          </a:p>
          <a:p>
            <a:pPr lvl="1"/>
            <a:r>
              <a:rPr lang="en-US" altLang="zh-CN" sz="1600"/>
              <a:t>RAM: ~230bytes</a:t>
            </a:r>
          </a:p>
          <a:p>
            <a:pPr lvl="1"/>
            <a:r>
              <a:rPr lang="en-US" altLang="zh-CN" sz="1600"/>
              <a:t>IO: punched card</a:t>
            </a:r>
            <a:endParaRPr lang="zh-CN" altLang="en-US" sz="1600"/>
          </a:p>
        </p:txBody>
      </p:sp>
      <p:sp>
        <p:nvSpPr>
          <p:cNvPr id="62470" name="Rectangle 4"/>
          <p:cNvSpPr>
            <a:spLocks noChangeArrowheads="1"/>
          </p:cNvSpPr>
          <p:nvPr/>
        </p:nvSpPr>
        <p:spPr bwMode="auto">
          <a:xfrm>
            <a:off x="4891088" y="990600"/>
            <a:ext cx="3948112" cy="392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342900" marR="0" lvl="0" indent="-342900" algn="l" defTabSz="914400" rtl="0" eaLnBrk="0" fontAlgn="base" latinLnBrk="0" hangingPunct="0">
              <a:lnSpc>
                <a:spcPct val="100000"/>
              </a:lnSpc>
              <a:spcBef>
                <a:spcPct val="50000"/>
              </a:spcBef>
              <a:spcAft>
                <a:spcPct val="0"/>
              </a:spcAft>
              <a:buClrTx/>
              <a:buSzTx/>
              <a:buFont typeface="Wingdings" panose="05000000000000000000" pitchFamily="2" charset="2"/>
              <a:buNone/>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黑体" pitchFamily="2" charset="-122"/>
                <a:cs typeface="+mn-cs"/>
              </a:rPr>
              <a:t>1971, </a:t>
            </a: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黑体" pitchFamily="2" charset="-122"/>
                <a:cs typeface="+mn-cs"/>
              </a:rPr>
              <a:t>Intel 4004</a:t>
            </a:r>
          </a:p>
          <a:p>
            <a:pPr marL="742950" marR="0" lvl="1" indent="-285750" algn="l" defTabSz="914400" rtl="0" eaLnBrk="0" fontAlgn="base" latinLnBrk="0" hangingPunct="0">
              <a:lnSpc>
                <a:spcPct val="90000"/>
              </a:lnSpc>
              <a:spcBef>
                <a:spcPct val="30000"/>
              </a:spcBef>
              <a:spcAft>
                <a:spcPct val="0"/>
              </a:spcAft>
              <a:buClrTx/>
              <a:buSzTx/>
              <a:buFont typeface="Arial Black" panose="020B0A04020102020204" pitchFamily="34" charset="0"/>
              <a:buChar char="−"/>
              <a:defRPr/>
            </a:pPr>
            <a:r>
              <a:rPr kumimoji="0" lang="en-US" altLang="zh-CN" sz="1800" b="0" i="0" u="none" strike="noStrike" kern="1200" cap="none" spc="0" normalizeH="0" baseline="0" noProof="0" dirty="0">
                <a:ln>
                  <a:noFill/>
                </a:ln>
                <a:solidFill>
                  <a:srgbClr val="000000"/>
                </a:solidFill>
                <a:effectLst/>
                <a:uLnTx/>
                <a:uFillTx/>
                <a:latin typeface="Arial Rounded MT Bold" pitchFamily="34" charset="0"/>
                <a:ea typeface="宋体" pitchFamily="2" charset="-122"/>
                <a:cs typeface="+mn-cs"/>
              </a:rPr>
              <a:t>10 micron </a:t>
            </a:r>
            <a:r>
              <a:rPr kumimoji="0" lang="en-US" altLang="zh-CN" sz="1800" b="0" i="0" u="none" strike="noStrike" kern="1200" cap="none" spc="0" normalizeH="0" baseline="0" noProof="0" dirty="0" err="1">
                <a:ln>
                  <a:noFill/>
                </a:ln>
                <a:solidFill>
                  <a:srgbClr val="000000"/>
                </a:solidFill>
                <a:effectLst/>
                <a:uLnTx/>
                <a:uFillTx/>
                <a:latin typeface="Arial Rounded MT Bold" pitchFamily="34" charset="0"/>
                <a:ea typeface="宋体" pitchFamily="2" charset="-122"/>
                <a:cs typeface="+mn-cs"/>
              </a:rPr>
              <a:t>process，</a:t>
            </a:r>
            <a:r>
              <a:rPr kumimoji="0" lang="en-US" altLang="zh-CN" sz="1800" b="0" i="0" u="none" strike="noStrike" kern="1200" cap="none" spc="0" normalizeH="0" baseline="0" noProof="0" dirty="0" err="1">
                <a:ln>
                  <a:noFill/>
                </a:ln>
                <a:solidFill>
                  <a:srgbClr val="000000"/>
                </a:solidFill>
                <a:effectLst/>
                <a:uLnTx/>
                <a:uFillTx/>
                <a:latin typeface="Arial" panose="020B0604020202020204" pitchFamily="34" charset="0"/>
                <a:ea typeface="宋体" pitchFamily="2" charset="-122"/>
                <a:cs typeface="+mn-cs"/>
              </a:rPr>
              <a:t>NMOS-Only</a:t>
            </a:r>
            <a:r>
              <a:rPr kumimoji="0" lang="en-US" altLang="zh-CN" sz="18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mn-cs"/>
              </a:rPr>
              <a:t> Logic</a:t>
            </a:r>
          </a:p>
          <a:p>
            <a:pPr marL="742950" marR="0" lvl="1" indent="-285750" algn="l" defTabSz="914400" rtl="0" eaLnBrk="0" fontAlgn="base" latinLnBrk="0" hangingPunct="0">
              <a:lnSpc>
                <a:spcPct val="90000"/>
              </a:lnSpc>
              <a:spcBef>
                <a:spcPct val="30000"/>
              </a:spcBef>
              <a:spcAft>
                <a:spcPct val="0"/>
              </a:spcAft>
              <a:buClrTx/>
              <a:buSzTx/>
              <a:buFont typeface="Arial Black" panose="020B0A04020102020204" pitchFamily="34" charset="0"/>
              <a:buChar char="−"/>
              <a:defRPr/>
            </a:pPr>
            <a:r>
              <a:rPr kumimoji="0" lang="en-US" altLang="zh-CN" sz="1800" b="0" i="0" u="none" strike="noStrike" kern="1200" cap="none" spc="0" normalizeH="0" baseline="0" noProof="0" dirty="0">
                <a:ln>
                  <a:noFill/>
                </a:ln>
                <a:solidFill>
                  <a:srgbClr val="FF0000"/>
                </a:solidFill>
                <a:effectLst/>
                <a:uLnTx/>
                <a:uFillTx/>
                <a:latin typeface="Arial Rounded MT Bold" pitchFamily="34" charset="0"/>
                <a:ea typeface="宋体" pitchFamily="2" charset="-122"/>
                <a:cs typeface="+mn-cs"/>
              </a:rPr>
              <a:t>2,300 transistors</a:t>
            </a:r>
          </a:p>
          <a:p>
            <a:pPr marL="742950" marR="0" lvl="1" indent="-285750" algn="l" defTabSz="914400" rtl="0" eaLnBrk="0" fontAlgn="base" latinLnBrk="0" hangingPunct="0">
              <a:lnSpc>
                <a:spcPct val="90000"/>
              </a:lnSpc>
              <a:spcBef>
                <a:spcPct val="30000"/>
              </a:spcBef>
              <a:spcAft>
                <a:spcPct val="0"/>
              </a:spcAft>
              <a:buClrTx/>
              <a:buSzTx/>
              <a:buFont typeface="Arial Black" panose="020B0A04020102020204" pitchFamily="34" charset="0"/>
              <a:buChar char="−"/>
              <a:defRPr/>
            </a:pPr>
            <a:r>
              <a:rPr kumimoji="0" lang="en-US" altLang="zh-CN" sz="1800" b="0" i="0" u="none" strike="noStrike" kern="1200" cap="none" spc="0" normalizeH="0" baseline="0" noProof="0" dirty="0">
                <a:ln>
                  <a:noFill/>
                </a:ln>
                <a:solidFill>
                  <a:srgbClr val="000000"/>
                </a:solidFill>
                <a:effectLst/>
                <a:uLnTx/>
                <a:uFillTx/>
                <a:latin typeface="Arial Rounded MT Bold" pitchFamily="34" charset="0"/>
                <a:ea typeface="宋体" pitchFamily="2" charset="-122"/>
                <a:cs typeface="+mn-cs"/>
              </a:rPr>
              <a:t>3x4 mm die</a:t>
            </a:r>
          </a:p>
          <a:p>
            <a:pPr marL="742950" marR="0" lvl="1" indent="-285750" algn="l" defTabSz="914400" rtl="0" eaLnBrk="0" fontAlgn="base" latinLnBrk="0" hangingPunct="0">
              <a:lnSpc>
                <a:spcPct val="90000"/>
              </a:lnSpc>
              <a:spcBef>
                <a:spcPct val="30000"/>
              </a:spcBef>
              <a:spcAft>
                <a:spcPct val="0"/>
              </a:spcAft>
              <a:buClrTx/>
              <a:buSzTx/>
              <a:buFont typeface="Arial Black" panose="020B0A04020102020204" pitchFamily="34" charset="0"/>
              <a:buChar char="−"/>
              <a:defRPr/>
            </a:pPr>
            <a:r>
              <a:rPr kumimoji="0" lang="en-US" altLang="zh-CN" sz="1800" b="0" i="0" u="none" strike="noStrike" kern="1200" cap="none" spc="0" normalizeH="0" baseline="0" noProof="0" dirty="0">
                <a:ln>
                  <a:noFill/>
                </a:ln>
                <a:solidFill>
                  <a:srgbClr val="000000"/>
                </a:solidFill>
                <a:effectLst/>
                <a:uLnTx/>
                <a:uFillTx/>
                <a:latin typeface="Arial Rounded MT Bold" pitchFamily="34" charset="0"/>
                <a:ea typeface="宋体" pitchFamily="2" charset="-122"/>
                <a:cs typeface="+mn-cs"/>
              </a:rPr>
              <a:t>4-bit bus</a:t>
            </a:r>
          </a:p>
          <a:p>
            <a:pPr marL="742950" marR="0" lvl="1" indent="-285750" algn="l" defTabSz="914400" rtl="0" eaLnBrk="0" fontAlgn="base" latinLnBrk="0" hangingPunct="0">
              <a:lnSpc>
                <a:spcPct val="90000"/>
              </a:lnSpc>
              <a:spcBef>
                <a:spcPct val="30000"/>
              </a:spcBef>
              <a:spcAft>
                <a:spcPct val="0"/>
              </a:spcAft>
              <a:buClrTx/>
              <a:buSzTx/>
              <a:buFont typeface="Arial Black" panose="020B0A04020102020204" pitchFamily="34" charset="0"/>
              <a:buChar char="−"/>
              <a:defRPr/>
            </a:pPr>
            <a:r>
              <a:rPr kumimoji="0" lang="en-US" altLang="zh-CN" sz="1800" b="0" i="0" u="none" strike="noStrike" kern="1200" cap="none" spc="0" normalizeH="0" baseline="0" noProof="0" dirty="0">
                <a:ln>
                  <a:noFill/>
                </a:ln>
                <a:solidFill>
                  <a:srgbClr val="000000"/>
                </a:solidFill>
                <a:effectLst/>
                <a:uLnTx/>
                <a:uFillTx/>
                <a:latin typeface="Book Antiqua" panose="02040602050305030304" pitchFamily="18" charset="0"/>
                <a:ea typeface="宋体" pitchFamily="2" charset="-122"/>
                <a:cs typeface="+mn-cs"/>
              </a:rPr>
              <a:t>Performance &lt; 0.1 MIPS</a:t>
            </a:r>
          </a:p>
          <a:p>
            <a:pPr marL="742950" marR="0" lvl="1" indent="-285750" algn="l" defTabSz="914400" rtl="0" eaLnBrk="0" fontAlgn="base" latinLnBrk="0" hangingPunct="0">
              <a:lnSpc>
                <a:spcPct val="90000"/>
              </a:lnSpc>
              <a:spcBef>
                <a:spcPct val="30000"/>
              </a:spcBef>
              <a:spcAft>
                <a:spcPct val="0"/>
              </a:spcAft>
              <a:buClrTx/>
              <a:buSzTx/>
              <a:buFont typeface="Arial Black" panose="020B0A04020102020204" pitchFamily="34" charset="0"/>
              <a:buChar char="−"/>
              <a:defRPr/>
            </a:pPr>
            <a:r>
              <a:rPr kumimoji="0" lang="en-US" altLang="zh-CN" sz="1800" b="0" i="0" u="none" strike="noStrike" kern="1200" cap="none" spc="0" normalizeH="0" baseline="0" noProof="0" dirty="0">
                <a:ln>
                  <a:noFill/>
                </a:ln>
                <a:solidFill>
                  <a:srgbClr val="000000"/>
                </a:solidFill>
                <a:effectLst/>
                <a:uLnTx/>
                <a:uFillTx/>
                <a:latin typeface="Arial Rounded MT Bold" pitchFamily="34" charset="0"/>
                <a:ea typeface="宋体" pitchFamily="2" charset="-122"/>
                <a:cs typeface="+mn-cs"/>
              </a:rPr>
              <a:t>640 bytes of addressable Memory</a:t>
            </a:r>
          </a:p>
          <a:p>
            <a:pPr marL="742950" marR="0" lvl="1" indent="-285750" algn="l" defTabSz="914400" rtl="0" eaLnBrk="0" fontAlgn="base" latinLnBrk="0" hangingPunct="0">
              <a:lnSpc>
                <a:spcPct val="90000"/>
              </a:lnSpc>
              <a:spcBef>
                <a:spcPct val="30000"/>
              </a:spcBef>
              <a:spcAft>
                <a:spcPct val="0"/>
              </a:spcAft>
              <a:buClrTx/>
              <a:buSzTx/>
              <a:buFont typeface="Arial Black" panose="020B0A04020102020204" pitchFamily="34" charset="0"/>
              <a:buChar char="−"/>
              <a:defRPr/>
            </a:pPr>
            <a:r>
              <a:rPr kumimoji="0" lang="en-US" altLang="zh-CN" sz="1800" b="0" i="0" u="none" strike="noStrike" kern="1200" cap="none" spc="0" normalizeH="0" baseline="0" noProof="0" dirty="0">
                <a:ln>
                  <a:noFill/>
                </a:ln>
                <a:solidFill>
                  <a:srgbClr val="FF0000"/>
                </a:solidFill>
                <a:effectLst/>
                <a:uLnTx/>
                <a:uFillTx/>
                <a:latin typeface="Arial Rounded MT Bold" pitchFamily="34" charset="0"/>
                <a:ea typeface="宋体" pitchFamily="2" charset="-122"/>
                <a:cs typeface="+mn-cs"/>
              </a:rPr>
              <a:t>750 KHz</a:t>
            </a:r>
          </a:p>
          <a:p>
            <a:pPr marL="742950" marR="0" lvl="1" indent="-285750" algn="l" defTabSz="914400" rtl="0" eaLnBrk="0" fontAlgn="base" latinLnBrk="0" hangingPunct="0">
              <a:lnSpc>
                <a:spcPct val="90000"/>
              </a:lnSpc>
              <a:spcBef>
                <a:spcPct val="30000"/>
              </a:spcBef>
              <a:spcAft>
                <a:spcPct val="0"/>
              </a:spcAft>
              <a:buClrTx/>
              <a:buSzTx/>
              <a:buFont typeface="Arial Black" panose="020B0A04020102020204" pitchFamily="34" charset="0"/>
              <a:buNone/>
              <a:defRPr/>
            </a:pPr>
            <a:endParaRPr kumimoji="0" lang="en-US" altLang="zh-CN" sz="1800" b="0" i="0" u="none" strike="noStrike" kern="1200" cap="none" spc="0" normalizeH="0" baseline="0" noProof="0" dirty="0">
              <a:ln>
                <a:noFill/>
              </a:ln>
              <a:solidFill>
                <a:srgbClr val="FF0000"/>
              </a:solidFill>
              <a:effectLst/>
              <a:uLnTx/>
              <a:uFillTx/>
              <a:latin typeface="Arial Rounded MT Bold" pitchFamily="34" charset="0"/>
              <a:ea typeface="宋体" pitchFamily="2" charset="-122"/>
              <a:cs typeface="+mn-cs"/>
            </a:endParaRPr>
          </a:p>
        </p:txBody>
      </p:sp>
      <p:sp>
        <p:nvSpPr>
          <p:cNvPr id="62472" name="Text Box 6"/>
          <p:cNvSpPr txBox="1">
            <a:spLocks noChangeArrowheads="1"/>
          </p:cNvSpPr>
          <p:nvPr/>
        </p:nvSpPr>
        <p:spPr bwMode="auto">
          <a:xfrm>
            <a:off x="3491391" y="2136597"/>
            <a:ext cx="1766830" cy="3795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25000" noProof="0" dirty="0">
                <a:ln>
                  <a:noFill/>
                </a:ln>
                <a:solidFill>
                  <a:srgbClr val="000000"/>
                </a:solidFill>
                <a:effectLst/>
                <a:uLnTx/>
                <a:uFillTx/>
                <a:latin typeface="Arial" panose="020B0604020202020204" pitchFamily="34" charset="0"/>
                <a:ea typeface="黑体" pitchFamily="2" charset="-122"/>
                <a:cs typeface="+mn-cs"/>
              </a:rPr>
              <a:t>After 25 years</a:t>
            </a:r>
          </a:p>
        </p:txBody>
      </p:sp>
      <p:pic>
        <p:nvPicPr>
          <p:cNvPr id="6247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5096" y="4230687"/>
            <a:ext cx="3276600" cy="240347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5204" y="4230687"/>
            <a:ext cx="3124200" cy="246221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日期占位符 3"/>
          <p:cNvSpPr>
            <a:spLocks noGrp="1"/>
          </p:cNvSpPr>
          <p:nvPr>
            <p:ph type="dt" sz="half" idx="10"/>
          </p:nvPr>
        </p:nvSpPr>
        <p:spPr>
          <a:xfrm>
            <a:off x="179512"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13"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26</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2" name="箭头: 右 1"/>
          <p:cNvSpPr/>
          <p:nvPr/>
        </p:nvSpPr>
        <p:spPr bwMode="auto">
          <a:xfrm>
            <a:off x="3563888" y="2636912"/>
            <a:ext cx="1584176" cy="576064"/>
          </a:xfrm>
          <a:prstGeom prst="rightArrow">
            <a:avLst/>
          </a:prstGeom>
          <a:solidFill>
            <a:schemeClr val="accent1"/>
          </a:solidFill>
          <a:ln w="9525" cap="flat" cmpd="sng" algn="ctr">
            <a:solidFill>
              <a:srgbClr val="FF0000"/>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Rectangle 2"/>
          <p:cNvSpPr>
            <a:spLocks noGrp="1" noChangeArrowheads="1"/>
          </p:cNvSpPr>
          <p:nvPr>
            <p:ph type="body" idx="1"/>
          </p:nvPr>
        </p:nvSpPr>
        <p:spPr>
          <a:xfrm>
            <a:off x="123565" y="1058465"/>
            <a:ext cx="3375546" cy="2371723"/>
          </a:xfrm>
        </p:spPr>
        <p:txBody>
          <a:bodyPr/>
          <a:lstStyle/>
          <a:p>
            <a:pPr>
              <a:buFont typeface="Wingdings" panose="05000000000000000000" pitchFamily="2" charset="2"/>
              <a:buNone/>
            </a:pPr>
            <a:r>
              <a:rPr lang="zh-CN" altLang="en-US" dirty="0"/>
              <a:t>1971, </a:t>
            </a:r>
            <a:r>
              <a:rPr lang="en-US" altLang="zh-CN" dirty="0"/>
              <a:t>Intel 4004</a:t>
            </a:r>
          </a:p>
          <a:p>
            <a:pPr lvl="1"/>
            <a:r>
              <a:rPr lang="en-US" altLang="zh-CN" sz="1800" dirty="0">
                <a:solidFill>
                  <a:srgbClr val="000000"/>
                </a:solidFill>
              </a:rPr>
              <a:t>10 micron process</a:t>
            </a:r>
          </a:p>
          <a:p>
            <a:pPr lvl="1"/>
            <a:r>
              <a:rPr lang="en-US" altLang="zh-CN" sz="1800" dirty="0">
                <a:solidFill>
                  <a:srgbClr val="FF0000"/>
                </a:solidFill>
              </a:rPr>
              <a:t>2,300 transistors</a:t>
            </a:r>
          </a:p>
          <a:p>
            <a:pPr lvl="1"/>
            <a:r>
              <a:rPr lang="en-US" altLang="zh-CN" sz="1800" dirty="0">
                <a:solidFill>
                  <a:srgbClr val="000000"/>
                </a:solidFill>
              </a:rPr>
              <a:t>3x4 mm die</a:t>
            </a:r>
          </a:p>
          <a:p>
            <a:pPr lvl="1"/>
            <a:r>
              <a:rPr lang="en-US" altLang="zh-CN" sz="1800" dirty="0">
                <a:solidFill>
                  <a:srgbClr val="000000"/>
                </a:solidFill>
              </a:rPr>
              <a:t>4-bit bus</a:t>
            </a:r>
          </a:p>
          <a:p>
            <a:pPr lvl="1"/>
            <a:r>
              <a:rPr lang="en-US" altLang="zh-CN" sz="1800" dirty="0">
                <a:solidFill>
                  <a:srgbClr val="000000"/>
                </a:solidFill>
              </a:rPr>
              <a:t>640 bytes of addressable Memory</a:t>
            </a:r>
          </a:p>
          <a:p>
            <a:pPr lvl="1"/>
            <a:r>
              <a:rPr lang="en-US" altLang="zh-CN" sz="1800" dirty="0">
                <a:solidFill>
                  <a:srgbClr val="FF0000"/>
                </a:solidFill>
              </a:rPr>
              <a:t>750 KHz</a:t>
            </a:r>
            <a:endParaRPr lang="en-US" altLang="zh-CN" dirty="0">
              <a:solidFill>
                <a:srgbClr val="FF0000"/>
              </a:solidFill>
            </a:endParaRPr>
          </a:p>
        </p:txBody>
      </p:sp>
      <p:sp>
        <p:nvSpPr>
          <p:cNvPr id="63493" name="Rectangle 3"/>
          <p:cNvSpPr>
            <a:spLocks noChangeArrowheads="1"/>
          </p:cNvSpPr>
          <p:nvPr/>
        </p:nvSpPr>
        <p:spPr bwMode="auto">
          <a:xfrm>
            <a:off x="4788024" y="950217"/>
            <a:ext cx="4127376"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None/>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黑体" pitchFamily="2" charset="-122"/>
                <a:cs typeface="+mn-cs"/>
              </a:rPr>
              <a:t>2000, </a:t>
            </a: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黑体" pitchFamily="2" charset="-122"/>
                <a:cs typeface="+mn-cs"/>
              </a:rPr>
              <a:t>Intel Pentium IV</a:t>
            </a:r>
          </a:p>
          <a:p>
            <a:pPr marL="742950" marR="0" lvl="1"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l"/>
              <a:defRPr/>
            </a:pPr>
            <a:r>
              <a:rPr kumimoji="0" lang="en-US" altLang="zh-CN" sz="1800" b="1" i="0" u="none" strike="noStrike" kern="1200" cap="none" spc="0" normalizeH="0" baseline="0" noProof="0" dirty="0">
                <a:ln>
                  <a:noFill/>
                </a:ln>
                <a:solidFill>
                  <a:srgbClr val="000000"/>
                </a:solidFill>
                <a:effectLst/>
                <a:uLnTx/>
                <a:uFillTx/>
                <a:latin typeface="Courier"/>
                <a:ea typeface="楷体_GB2312" pitchFamily="49" charset="-122"/>
                <a:cs typeface="+mn-cs"/>
              </a:rPr>
              <a:t>Issues up to 5 </a:t>
            </a:r>
            <a:r>
              <a:rPr kumimoji="0" lang="en-US" altLang="zh-CN" sz="1800" b="1" i="0" u="none" strike="noStrike" kern="1200" cap="none" spc="0" normalizeH="0" baseline="0" noProof="0" dirty="0" err="1">
                <a:ln>
                  <a:noFill/>
                </a:ln>
                <a:solidFill>
                  <a:srgbClr val="000000"/>
                </a:solidFill>
                <a:effectLst/>
                <a:uLnTx/>
                <a:uFillTx/>
                <a:latin typeface="Courier"/>
                <a:ea typeface="楷体_GB2312" pitchFamily="49" charset="-122"/>
                <a:cs typeface="+mn-cs"/>
              </a:rPr>
              <a:t>uOPs</a:t>
            </a:r>
            <a:r>
              <a:rPr kumimoji="0" lang="en-US" altLang="zh-CN" sz="1800" b="1" i="0" u="none" strike="noStrike" kern="1200" cap="none" spc="0" normalizeH="0" baseline="0" noProof="0" dirty="0">
                <a:ln>
                  <a:noFill/>
                </a:ln>
                <a:solidFill>
                  <a:srgbClr val="000000"/>
                </a:solidFill>
                <a:effectLst/>
                <a:uLnTx/>
                <a:uFillTx/>
                <a:latin typeface="Courier"/>
                <a:ea typeface="楷体_GB2312" pitchFamily="49" charset="-122"/>
                <a:cs typeface="+mn-cs"/>
              </a:rPr>
              <a:t> per cycle</a:t>
            </a:r>
          </a:p>
          <a:p>
            <a:pPr marL="742950" marR="0" lvl="1"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l"/>
              <a:defRPr/>
            </a:pPr>
            <a:r>
              <a:rPr kumimoji="0" lang="en-US" altLang="zh-CN" sz="1800" b="1" i="0" u="none" strike="noStrike" kern="1200" cap="none" spc="0" normalizeH="0" baseline="0" noProof="0" dirty="0">
                <a:ln>
                  <a:noFill/>
                </a:ln>
                <a:solidFill>
                  <a:srgbClr val="000000"/>
                </a:solidFill>
                <a:effectLst/>
                <a:uLnTx/>
                <a:uFillTx/>
                <a:latin typeface="Courier"/>
                <a:ea typeface="楷体_GB2312" pitchFamily="49" charset="-122"/>
                <a:cs typeface="+mn-cs"/>
              </a:rPr>
              <a:t>MMX, SSE, and SSE2</a:t>
            </a:r>
          </a:p>
          <a:p>
            <a:pPr marL="742950" marR="0" lvl="1"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l"/>
              <a:defRPr/>
            </a:pPr>
            <a:r>
              <a:rPr kumimoji="0" lang="en-US" altLang="zh-CN" sz="1800" b="1" i="0" u="none" strike="noStrike" kern="1200" cap="none" spc="0" normalizeH="0" baseline="0" noProof="0" dirty="0">
                <a:ln>
                  <a:noFill/>
                </a:ln>
                <a:solidFill>
                  <a:srgbClr val="000000"/>
                </a:solidFill>
                <a:effectLst/>
                <a:uLnTx/>
                <a:uFillTx/>
                <a:latin typeface="Courier"/>
                <a:ea typeface="楷体_GB2312" pitchFamily="49" charset="-122"/>
                <a:cs typeface="+mn-cs"/>
              </a:rPr>
              <a:t>0.18 micron process</a:t>
            </a:r>
          </a:p>
          <a:p>
            <a:pPr marL="742950" marR="0" lvl="1"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l"/>
              <a:defRPr/>
            </a:pPr>
            <a:r>
              <a:rPr kumimoji="0" lang="en-US" altLang="zh-CN" sz="1800" b="1" i="0" u="none" strike="noStrike" kern="1200" cap="none" spc="0" normalizeH="0" baseline="0" noProof="0" dirty="0">
                <a:ln>
                  <a:noFill/>
                </a:ln>
                <a:solidFill>
                  <a:srgbClr val="FF0000"/>
                </a:solidFill>
                <a:effectLst/>
                <a:uLnTx/>
                <a:uFillTx/>
                <a:latin typeface="Courier"/>
                <a:ea typeface="楷体_GB2312" pitchFamily="49" charset="-122"/>
                <a:cs typeface="+mn-cs"/>
              </a:rPr>
              <a:t>42 million transistors</a:t>
            </a:r>
          </a:p>
          <a:p>
            <a:pPr marL="742950" marR="0" lvl="1"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l"/>
              <a:defRPr/>
            </a:pPr>
            <a:r>
              <a:rPr kumimoji="0" lang="en-US" altLang="zh-CN" sz="1800" b="1" i="0" u="none" strike="noStrike" kern="1200" cap="none" spc="0" normalizeH="0" baseline="0" noProof="0" dirty="0">
                <a:ln>
                  <a:noFill/>
                </a:ln>
                <a:solidFill>
                  <a:srgbClr val="000000"/>
                </a:solidFill>
                <a:effectLst/>
                <a:uLnTx/>
                <a:uFillTx/>
                <a:latin typeface="Courier"/>
                <a:ea typeface="楷体_GB2312" pitchFamily="49" charset="-122"/>
                <a:cs typeface="+mn-cs"/>
              </a:rPr>
              <a:t>217 mm die</a:t>
            </a:r>
          </a:p>
          <a:p>
            <a:pPr marL="742950" marR="0" lvl="1"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l"/>
              <a:defRPr/>
            </a:pPr>
            <a:r>
              <a:rPr kumimoji="0" lang="en-US" altLang="zh-CN" sz="1800" b="1" i="0" u="none" strike="noStrike" kern="1200" cap="none" spc="0" normalizeH="0" baseline="0" noProof="0" dirty="0">
                <a:ln>
                  <a:noFill/>
                </a:ln>
                <a:solidFill>
                  <a:srgbClr val="000000"/>
                </a:solidFill>
                <a:effectLst/>
                <a:uLnTx/>
                <a:uFillTx/>
                <a:latin typeface="Courier"/>
                <a:ea typeface="楷体_GB2312" pitchFamily="49" charset="-122"/>
                <a:cs typeface="+mn-cs"/>
              </a:rPr>
              <a:t>64-bit bus</a:t>
            </a:r>
          </a:p>
          <a:p>
            <a:pPr marL="742950" marR="0" lvl="1"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l"/>
              <a:defRPr/>
            </a:pPr>
            <a:r>
              <a:rPr kumimoji="0" lang="en-US" altLang="zh-CN" sz="1800" b="1" i="0" u="none" strike="noStrike" kern="1200" cap="none" spc="0" normalizeH="0" baseline="0" noProof="0" dirty="0">
                <a:ln>
                  <a:noFill/>
                </a:ln>
                <a:solidFill>
                  <a:srgbClr val="000000"/>
                </a:solidFill>
                <a:effectLst/>
                <a:uLnTx/>
                <a:uFillTx/>
                <a:latin typeface="Courier"/>
                <a:ea typeface="楷体_GB2312" pitchFamily="49" charset="-122"/>
                <a:cs typeface="+mn-cs"/>
              </a:rPr>
              <a:t>8KB D-cache, 12KB op trace cache (I-cache), 256KB L2 cache</a:t>
            </a:r>
          </a:p>
          <a:p>
            <a:pPr marL="742950" marR="0" lvl="1"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l"/>
              <a:defRPr/>
            </a:pPr>
            <a:r>
              <a:rPr kumimoji="0" lang="en-US" altLang="zh-CN" sz="1800" b="1" i="0" u="none" strike="noStrike" kern="1200" cap="none" spc="0" normalizeH="0" baseline="0" noProof="0" dirty="0">
                <a:ln>
                  <a:noFill/>
                </a:ln>
                <a:solidFill>
                  <a:srgbClr val="FF0000"/>
                </a:solidFill>
                <a:effectLst/>
                <a:uLnTx/>
                <a:uFillTx/>
                <a:latin typeface="Courier"/>
                <a:ea typeface="楷体_GB2312" pitchFamily="49" charset="-122"/>
                <a:cs typeface="+mn-cs"/>
              </a:rPr>
              <a:t>1.4 GHz</a:t>
            </a:r>
            <a:endParaRPr kumimoji="0" lang="zh-CN" altLang="zh-CN" sz="2000" b="1" i="0" u="none" strike="noStrike" kern="1200" cap="none" spc="0" normalizeH="0" baseline="0" noProof="0" dirty="0">
              <a:ln>
                <a:noFill/>
              </a:ln>
              <a:solidFill>
                <a:srgbClr val="000000"/>
              </a:solidFill>
              <a:effectLst/>
              <a:uLnTx/>
              <a:uFillTx/>
              <a:latin typeface="Courier"/>
              <a:ea typeface="楷体_GB2312" pitchFamily="49" charset="-122"/>
              <a:cs typeface="+mn-cs"/>
            </a:endParaRPr>
          </a:p>
        </p:txBody>
      </p:sp>
      <p:pic>
        <p:nvPicPr>
          <p:cNvPr id="6349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5526559"/>
            <a:ext cx="579438" cy="5667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9388" y="5396384"/>
            <a:ext cx="723900" cy="6969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2238" y="5263034"/>
            <a:ext cx="768350" cy="8302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8"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9538" y="5083646"/>
            <a:ext cx="1058862" cy="10096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9"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67350" y="4878859"/>
            <a:ext cx="1303338" cy="12144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50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1225" y="4547071"/>
            <a:ext cx="1654175" cy="15462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501" name="Text Box 11"/>
          <p:cNvSpPr txBox="1">
            <a:spLocks noChangeArrowheads="1"/>
          </p:cNvSpPr>
          <p:nvPr/>
        </p:nvSpPr>
        <p:spPr bwMode="auto">
          <a:xfrm>
            <a:off x="175324" y="6079827"/>
            <a:ext cx="971741"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mn-cs"/>
              </a:rPr>
              <a:t>386</a:t>
            </a: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mn-cs"/>
              </a:rPr>
              <a:t>（275</a:t>
            </a:r>
            <a:r>
              <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mn-cs"/>
              </a:rPr>
              <a:t>K）</a:t>
            </a:r>
          </a:p>
        </p:txBody>
      </p:sp>
      <p:sp>
        <p:nvSpPr>
          <p:cNvPr id="63502" name="Text Box 12"/>
          <p:cNvSpPr txBox="1">
            <a:spLocks noChangeArrowheads="1"/>
          </p:cNvSpPr>
          <p:nvPr/>
        </p:nvSpPr>
        <p:spPr bwMode="auto">
          <a:xfrm>
            <a:off x="1219592" y="6079827"/>
            <a:ext cx="1061253"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rPr>
              <a:t>486</a:t>
            </a: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rPr>
              <a:t>（1180</a:t>
            </a:r>
            <a:r>
              <a:rPr kumimoji="0" lang="en-US" altLang="zh-CN" sz="1400" b="1"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rPr>
              <a:t>K）</a:t>
            </a:r>
          </a:p>
        </p:txBody>
      </p:sp>
      <p:sp>
        <p:nvSpPr>
          <p:cNvPr id="63503" name="Text Box 13"/>
          <p:cNvSpPr txBox="1">
            <a:spLocks noChangeArrowheads="1"/>
          </p:cNvSpPr>
          <p:nvPr/>
        </p:nvSpPr>
        <p:spPr bwMode="auto">
          <a:xfrm>
            <a:off x="2514865" y="6079827"/>
            <a:ext cx="1061508"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400" b="1"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rPr>
              <a:t>Pentium</a:t>
            </a: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400" b="1"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rPr>
              <a:t>（3100K）</a:t>
            </a:r>
          </a:p>
        </p:txBody>
      </p:sp>
      <p:sp>
        <p:nvSpPr>
          <p:cNvPr id="63504" name="Text Box 14"/>
          <p:cNvSpPr txBox="1">
            <a:spLocks noChangeArrowheads="1"/>
          </p:cNvSpPr>
          <p:nvPr/>
        </p:nvSpPr>
        <p:spPr bwMode="auto">
          <a:xfrm>
            <a:off x="3967427" y="6079827"/>
            <a:ext cx="1061508"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400" b="1"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rPr>
              <a:t>Pentium II</a:t>
            </a: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400" b="1"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rPr>
              <a:t>（7500K）</a:t>
            </a:r>
          </a:p>
        </p:txBody>
      </p:sp>
      <p:sp>
        <p:nvSpPr>
          <p:cNvPr id="63505" name="Text Box 15"/>
          <p:cNvSpPr txBox="1">
            <a:spLocks noChangeArrowheads="1"/>
          </p:cNvSpPr>
          <p:nvPr/>
        </p:nvSpPr>
        <p:spPr bwMode="auto">
          <a:xfrm>
            <a:off x="5486185" y="6079827"/>
            <a:ext cx="1160894"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400" b="1"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rPr>
              <a:t>Pentium III</a:t>
            </a: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400" b="1"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rPr>
              <a:t>（24000K）</a:t>
            </a:r>
          </a:p>
        </p:txBody>
      </p:sp>
      <p:sp>
        <p:nvSpPr>
          <p:cNvPr id="63506" name="Text Box 16"/>
          <p:cNvSpPr txBox="1">
            <a:spLocks noChangeArrowheads="1"/>
          </p:cNvSpPr>
          <p:nvPr/>
        </p:nvSpPr>
        <p:spPr bwMode="auto">
          <a:xfrm>
            <a:off x="7467385" y="6079827"/>
            <a:ext cx="1160894"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400" b="1"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rPr>
              <a:t>Pentium IV</a:t>
            </a: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400" b="1"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rPr>
              <a:t>（42000K）</a:t>
            </a:r>
          </a:p>
        </p:txBody>
      </p:sp>
      <p:sp>
        <p:nvSpPr>
          <p:cNvPr id="63508" name="Rectangle 18"/>
          <p:cNvSpPr>
            <a:spLocks noGrp="1" noChangeArrowheads="1"/>
          </p:cNvSpPr>
          <p:nvPr>
            <p:ph type="title"/>
          </p:nvPr>
        </p:nvSpPr>
        <p:spPr/>
        <p:txBody>
          <a:bodyPr/>
          <a:lstStyle/>
          <a:p>
            <a:r>
              <a:rPr lang="en-US" altLang="zh-CN" dirty="0"/>
              <a:t>Thirty years after the first microprocessor chip was born</a:t>
            </a:r>
            <a:endParaRPr lang="zh-CN" altLang="en-US" sz="2400" dirty="0">
              <a:solidFill>
                <a:schemeClr val="accent1"/>
              </a:solidFill>
            </a:endParaRPr>
          </a:p>
        </p:txBody>
      </p:sp>
      <p:sp>
        <p:nvSpPr>
          <p:cNvPr id="2" name="文本框 1"/>
          <p:cNvSpPr txBox="1"/>
          <p:nvPr/>
        </p:nvSpPr>
        <p:spPr>
          <a:xfrm>
            <a:off x="402890" y="4000168"/>
            <a:ext cx="4518696" cy="74892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3200" b="1" i="0" u="none" strike="noStrike" kern="1200" cap="none" spc="0" normalizeH="0" baseline="-2500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Performance improved 5000x: smaller, faster, cheaper</a:t>
            </a:r>
            <a:endParaRPr kumimoji="0" lang="zh-CN" altLang="en-US" sz="3200" b="1" i="0" u="none" strike="noStrike" kern="1200" cap="none" spc="0" normalizeH="0" baseline="-2500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3" name="Text Box 6"/>
          <p:cNvSpPr txBox="1">
            <a:spLocks noChangeArrowheads="1"/>
          </p:cNvSpPr>
          <p:nvPr/>
        </p:nvSpPr>
        <p:spPr bwMode="auto">
          <a:xfrm>
            <a:off x="3203633" y="1924224"/>
            <a:ext cx="1766830" cy="3795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25000" noProof="0" dirty="0">
                <a:ln>
                  <a:noFill/>
                </a:ln>
                <a:solidFill>
                  <a:srgbClr val="000000"/>
                </a:solidFill>
                <a:effectLst/>
                <a:uLnTx/>
                <a:uFillTx/>
                <a:latin typeface="Arial" panose="020B0604020202020204" pitchFamily="34" charset="0"/>
                <a:ea typeface="黑体" pitchFamily="2" charset="-122"/>
                <a:cs typeface="+mn-cs"/>
              </a:rPr>
              <a:t>After 30 years</a:t>
            </a:r>
          </a:p>
        </p:txBody>
      </p:sp>
      <p:sp>
        <p:nvSpPr>
          <p:cNvPr id="24" name="箭头: 右 23"/>
          <p:cNvSpPr/>
          <p:nvPr/>
        </p:nvSpPr>
        <p:spPr bwMode="auto">
          <a:xfrm>
            <a:off x="3300439" y="2297672"/>
            <a:ext cx="1584176" cy="576064"/>
          </a:xfrm>
          <a:prstGeom prst="rightArrow">
            <a:avLst/>
          </a:prstGeom>
          <a:solidFill>
            <a:schemeClr val="accent1"/>
          </a:solidFill>
          <a:ln w="9525" cap="flat" cmpd="sng" algn="ctr">
            <a:solidFill>
              <a:srgbClr val="FF0000"/>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sp>
        <p:nvSpPr>
          <p:cNvPr id="25" name="日期占位符 3"/>
          <p:cNvSpPr>
            <a:spLocks noGrp="1"/>
          </p:cNvSpPr>
          <p:nvPr>
            <p:ph type="dt" sz="half" idx="10"/>
          </p:nvPr>
        </p:nvSpPr>
        <p:spPr>
          <a:xfrm>
            <a:off x="179512"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26"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27</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黑体" pitchFamily="2" charset="-122"/>
              </a:rPr>
              <a:t>我们的祖上</a:t>
            </a:r>
            <a:r>
              <a:rPr lang="en-US" altLang="zh-CN" dirty="0">
                <a:latin typeface="黑体" pitchFamily="2" charset="-122"/>
              </a:rPr>
              <a:t>“</a:t>
            </a:r>
            <a:r>
              <a:rPr lang="zh-CN" altLang="en-US" dirty="0">
                <a:latin typeface="黑体" pitchFamily="2" charset="-122"/>
              </a:rPr>
              <a:t>挺阔的</a:t>
            </a:r>
            <a:r>
              <a:rPr lang="en-US" altLang="zh-CN" dirty="0">
                <a:latin typeface="黑体" pitchFamily="2" charset="-122"/>
              </a:rPr>
              <a:t>”</a:t>
            </a:r>
            <a:endParaRPr lang="zh-CN" altLang="en-US" dirty="0"/>
          </a:p>
        </p:txBody>
      </p:sp>
      <p:sp>
        <p:nvSpPr>
          <p:cNvPr id="3" name="内容占位符 2"/>
          <p:cNvSpPr>
            <a:spLocks noGrp="1"/>
          </p:cNvSpPr>
          <p:nvPr>
            <p:ph idx="1"/>
          </p:nvPr>
        </p:nvSpPr>
        <p:spPr>
          <a:xfrm>
            <a:off x="179388" y="981075"/>
            <a:ext cx="4680644" cy="5481638"/>
          </a:xfrm>
        </p:spPr>
        <p:txBody>
          <a:bodyPr/>
          <a:lstStyle/>
          <a:p>
            <a:r>
              <a:rPr lang="zh-CN" altLang="en-US" dirty="0">
                <a:latin typeface="黑体" pitchFamily="2" charset="-122"/>
              </a:rPr>
              <a:t>中国科大计算机专业创建于</a:t>
            </a:r>
            <a:r>
              <a:rPr lang="en-US" altLang="zh-CN" dirty="0">
                <a:solidFill>
                  <a:schemeClr val="accent1"/>
                </a:solidFill>
                <a:latin typeface="黑体" pitchFamily="2" charset="-122"/>
              </a:rPr>
              <a:t>1958</a:t>
            </a:r>
            <a:r>
              <a:rPr lang="zh-CN" altLang="en-US" dirty="0">
                <a:latin typeface="黑体" pitchFamily="2" charset="-122"/>
              </a:rPr>
              <a:t>年</a:t>
            </a:r>
            <a:r>
              <a:rPr lang="en-US" altLang="zh-CN" dirty="0">
                <a:latin typeface="黑体" pitchFamily="2" charset="-122"/>
              </a:rPr>
              <a:t>,</a:t>
            </a:r>
            <a:r>
              <a:rPr lang="zh-CN" altLang="en-US" dirty="0"/>
              <a:t>当时隶属于</a:t>
            </a:r>
            <a:r>
              <a:rPr lang="zh-CN" altLang="en-US" dirty="0">
                <a:solidFill>
                  <a:schemeClr val="accent1"/>
                </a:solidFill>
              </a:rPr>
              <a:t>应用数学和计算技术系 </a:t>
            </a:r>
            <a:endParaRPr lang="zh-CN" altLang="en-US" dirty="0">
              <a:solidFill>
                <a:schemeClr val="accent1"/>
              </a:solidFill>
              <a:latin typeface="黑体" pitchFamily="2" charset="-122"/>
            </a:endParaRPr>
          </a:p>
          <a:p>
            <a:r>
              <a:rPr lang="zh-CN" altLang="en-US" dirty="0">
                <a:latin typeface="黑体" pitchFamily="2" charset="-122"/>
              </a:rPr>
              <a:t>应用数学和计算技术系首任系主任：</a:t>
            </a:r>
            <a:r>
              <a:rPr lang="zh-CN" altLang="en-US" dirty="0">
                <a:solidFill>
                  <a:schemeClr val="accent1"/>
                </a:solidFill>
                <a:latin typeface="黑体" pitchFamily="2" charset="-122"/>
              </a:rPr>
              <a:t>华罗庚</a:t>
            </a:r>
          </a:p>
          <a:p>
            <a:r>
              <a:rPr lang="zh-CN" altLang="en-US" dirty="0">
                <a:latin typeface="黑体" pitchFamily="2" charset="-122"/>
              </a:rPr>
              <a:t>计算机专业首任教研室主任：</a:t>
            </a:r>
            <a:r>
              <a:rPr lang="zh-CN" altLang="en-US" dirty="0">
                <a:solidFill>
                  <a:schemeClr val="accent1"/>
                </a:solidFill>
                <a:latin typeface="黑体" pitchFamily="2" charset="-122"/>
              </a:rPr>
              <a:t>夏培肃</a:t>
            </a:r>
          </a:p>
          <a:p>
            <a:r>
              <a:rPr lang="zh-CN" altLang="en-US" dirty="0">
                <a:latin typeface="黑体" pitchFamily="2" charset="-122"/>
              </a:rPr>
              <a:t>中国第一个计算机三人小组</a:t>
            </a:r>
            <a:endParaRPr lang="en-US" altLang="zh-CN" dirty="0"/>
          </a:p>
          <a:p>
            <a:pPr lvl="1"/>
            <a:r>
              <a:rPr lang="en-US" altLang="zh-CN" dirty="0">
                <a:latin typeface="黑体" pitchFamily="2" charset="-122"/>
              </a:rPr>
              <a:t>1952</a:t>
            </a:r>
            <a:r>
              <a:rPr lang="zh-CN" altLang="en-US" dirty="0">
                <a:latin typeface="黑体" pitchFamily="2" charset="-122"/>
              </a:rPr>
              <a:t>年，</a:t>
            </a:r>
            <a:r>
              <a:rPr lang="zh-CN" altLang="en-US" dirty="0"/>
              <a:t>华罗庚教授会见了三位年轻科学家，讨论的是一个前沿话题：研制中国的计算机。由此</a:t>
            </a:r>
            <a:r>
              <a:rPr lang="zh-CN" altLang="en-US" dirty="0">
                <a:latin typeface="黑体" pitchFamily="2" charset="-122"/>
              </a:rPr>
              <a:t>中国第一个计算机三人小组成立。他们是</a:t>
            </a:r>
            <a:r>
              <a:rPr lang="zh-CN" altLang="en-US" dirty="0">
                <a:solidFill>
                  <a:schemeClr val="accent1"/>
                </a:solidFill>
              </a:rPr>
              <a:t>夏培肃</a:t>
            </a:r>
            <a:r>
              <a:rPr lang="zh-CN" altLang="en-US" dirty="0"/>
              <a:t>、闵乃大，王传英。</a:t>
            </a:r>
            <a:r>
              <a:rPr lang="zh-CN" altLang="en-US" dirty="0">
                <a:latin typeface="黑体" pitchFamily="2" charset="-122"/>
              </a:rPr>
              <a:t> </a:t>
            </a:r>
          </a:p>
          <a:p>
            <a:endParaRPr lang="zh-CN" altLang="en-US" dirty="0"/>
          </a:p>
        </p:txBody>
      </p:sp>
      <p:pic>
        <p:nvPicPr>
          <p:cNvPr id="4" name="Picture 11" descr="mhtml:file://E:\r&amp;d\doc\app\档案\学科建设\夏培肃资料\《大师》——华罗庚_纪录中国_阳光卫视.mht!http://www.chinasuntv.com/Prointro/jlzg/images/lswh/05/3/image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988" y="1104900"/>
            <a:ext cx="3024187" cy="2179638"/>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3" descr="mhtml:file://E:\r&amp;d\doc\app\档案\学科建设\夏培肃资料\《世纪之约》：中国计算机的先行之师夏培肃_科学探索_科技时代_新浪网.mht!http://image2.sina.com.cn/IT/other/2003-09-22/1_2-1-13-630_200309221347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3573463"/>
            <a:ext cx="2095500" cy="3095625"/>
          </a:xfrm>
          <a:prstGeom prst="rect">
            <a:avLst/>
          </a:prstGeom>
          <a:noFill/>
          <a:ln w="76200">
            <a:solidFill>
              <a:schemeClr val="tx1"/>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6" name="日期占位符 3"/>
          <p:cNvSpPr>
            <a:spLocks noGrp="1"/>
          </p:cNvSpPr>
          <p:nvPr>
            <p:ph type="dt" sz="half" idx="10"/>
          </p:nvPr>
        </p:nvSpPr>
        <p:spPr>
          <a:xfrm>
            <a:off x="179512"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7"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28</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Tree>
    <p:extLst>
      <p:ext uri="{BB962C8B-B14F-4D97-AF65-F5344CB8AC3E}">
        <p14:creationId xmlns:p14="http://schemas.microsoft.com/office/powerpoint/2010/main" val="50307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黑体" pitchFamily="2" charset="-122"/>
              </a:rPr>
              <a:t>我校首台计算机：</a:t>
            </a:r>
            <a:r>
              <a:rPr lang="zh-CN" altLang="en-US" dirty="0">
                <a:solidFill>
                  <a:schemeClr val="accent1"/>
                </a:solidFill>
              </a:rPr>
              <a:t>107计算机</a:t>
            </a:r>
            <a:endParaRPr lang="zh-CN" altLang="en-US" dirty="0"/>
          </a:p>
        </p:txBody>
      </p:sp>
      <p:sp>
        <p:nvSpPr>
          <p:cNvPr id="3" name="内容占位符 2"/>
          <p:cNvSpPr>
            <a:spLocks noGrp="1"/>
          </p:cNvSpPr>
          <p:nvPr>
            <p:ph idx="1"/>
          </p:nvPr>
        </p:nvSpPr>
        <p:spPr>
          <a:xfrm>
            <a:off x="179388" y="981075"/>
            <a:ext cx="4104952" cy="5481638"/>
          </a:xfrm>
        </p:spPr>
        <p:txBody>
          <a:bodyPr/>
          <a:lstStyle/>
          <a:p>
            <a:pPr marL="285750" indent="-228600"/>
            <a:r>
              <a:rPr lang="zh-CN" altLang="en-US" dirty="0"/>
              <a:t>夏培肃先生主持研制</a:t>
            </a:r>
            <a:endParaRPr lang="en-US" altLang="zh-CN" dirty="0"/>
          </a:p>
          <a:p>
            <a:pPr marL="285750" indent="-228600"/>
            <a:r>
              <a:rPr lang="zh-CN" altLang="en-US" dirty="0"/>
              <a:t>中国第一台自主设计的通用电子计算机</a:t>
            </a:r>
            <a:endParaRPr lang="zh-CN" altLang="en-US" dirty="0">
              <a:latin typeface="黑体" pitchFamily="2" charset="-122"/>
            </a:endParaRPr>
          </a:p>
          <a:p>
            <a:pPr marL="285750" indent="-228600"/>
            <a:r>
              <a:rPr lang="zh-CN" altLang="en-US" dirty="0">
                <a:latin typeface="黑体" pitchFamily="2" charset="-122"/>
              </a:rPr>
              <a:t>中国第一台</a:t>
            </a:r>
            <a:r>
              <a:rPr lang="zh-CN" altLang="en-US" dirty="0"/>
              <a:t>自主设计的</a:t>
            </a:r>
            <a:r>
              <a:rPr lang="zh-CN" altLang="en-US" dirty="0">
                <a:latin typeface="黑体" pitchFamily="2" charset="-122"/>
              </a:rPr>
              <a:t>冯</a:t>
            </a:r>
            <a:r>
              <a:rPr lang="en-US" altLang="zh-CN" dirty="0"/>
              <a:t>·</a:t>
            </a:r>
            <a:r>
              <a:rPr lang="zh-CN" altLang="en-US" dirty="0"/>
              <a:t>诺依曼结构计算机</a:t>
            </a:r>
          </a:p>
          <a:p>
            <a:pPr lvl="1"/>
            <a:r>
              <a:rPr lang="en-US" altLang="zh-CN" sz="1800" dirty="0"/>
              <a:t>EDVAC</a:t>
            </a:r>
            <a:r>
              <a:rPr lang="zh-CN" altLang="en-US" sz="1800" dirty="0"/>
              <a:t>，美国，</a:t>
            </a:r>
            <a:r>
              <a:rPr lang="en-US" altLang="zh-CN" sz="1800" dirty="0"/>
              <a:t>1945-1952</a:t>
            </a:r>
            <a:endParaRPr lang="zh-CN" altLang="en-US" sz="1800" dirty="0"/>
          </a:p>
          <a:p>
            <a:pPr lvl="1"/>
            <a:r>
              <a:rPr lang="en-US" altLang="zh-CN" sz="1800" dirty="0"/>
              <a:t>EDSAC</a:t>
            </a:r>
            <a:r>
              <a:rPr lang="zh-CN" altLang="en-US" sz="1800" dirty="0"/>
              <a:t>，英国，</a:t>
            </a:r>
            <a:r>
              <a:rPr lang="en-US" altLang="zh-CN" sz="1800" dirty="0"/>
              <a:t>1945-1949</a:t>
            </a:r>
            <a:endParaRPr lang="zh-CN" altLang="en-US" sz="1800" dirty="0"/>
          </a:p>
          <a:p>
            <a:pPr lvl="1"/>
            <a:r>
              <a:rPr lang="en-US" altLang="zh-CN" sz="1800" dirty="0"/>
              <a:t>107</a:t>
            </a:r>
            <a:r>
              <a:rPr lang="zh-CN" altLang="en-US" sz="1800" dirty="0"/>
              <a:t>机，中国，</a:t>
            </a:r>
            <a:r>
              <a:rPr lang="en-US" altLang="zh-CN" sz="1800" dirty="0"/>
              <a:t>1953-1959</a:t>
            </a:r>
          </a:p>
          <a:p>
            <a:pPr marL="285750" indent="-228600"/>
            <a:r>
              <a:rPr lang="en-US" altLang="zh-CN" dirty="0"/>
              <a:t>1960</a:t>
            </a:r>
            <a:r>
              <a:rPr lang="zh-CN" altLang="en-US" dirty="0"/>
              <a:t>年在中国科大投入使用（命名为</a:t>
            </a:r>
            <a:r>
              <a:rPr lang="en-US" altLang="zh-CN" dirty="0"/>
              <a:t>KD-1）</a:t>
            </a:r>
          </a:p>
          <a:p>
            <a:pPr marL="285750" indent="-228600"/>
            <a:r>
              <a:rPr lang="en-US" altLang="zh-CN" dirty="0"/>
              <a:t>1970</a:t>
            </a:r>
            <a:r>
              <a:rPr lang="zh-CN" altLang="en-US" dirty="0"/>
              <a:t>年随科大下迁至合肥</a:t>
            </a:r>
          </a:p>
          <a:p>
            <a:pPr marL="285750" indent="-228600"/>
            <a:r>
              <a:rPr lang="en-US" altLang="zh-CN" dirty="0"/>
              <a:t>1974</a:t>
            </a:r>
            <a:r>
              <a:rPr lang="zh-CN" altLang="en-US" dirty="0"/>
              <a:t>年被拆除</a:t>
            </a:r>
            <a:endParaRPr lang="en-US" altLang="zh-CN" dirty="0"/>
          </a:p>
          <a:p>
            <a:endParaRPr lang="zh-CN" altLang="en-US" dirty="0"/>
          </a:p>
        </p:txBody>
      </p:sp>
      <p:pic>
        <p:nvPicPr>
          <p:cNvPr id="4" name="Picture 7" descr="第一台计算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7567" y="1227535"/>
            <a:ext cx="3744913" cy="2808288"/>
          </a:xfrm>
          <a:prstGeom prst="rect">
            <a:avLst/>
          </a:prstGeom>
          <a:noFill/>
          <a:ln w="28575">
            <a:solidFill>
              <a:schemeClr val="tx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8" descr="http://news.ustc.edu.cn/UploadFiles/2007112810512882.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499867" y="4251723"/>
            <a:ext cx="4392613" cy="2176462"/>
          </a:xfrm>
          <a:prstGeom prst="rect">
            <a:avLst/>
          </a:prstGeom>
          <a:noFill/>
          <a:ln w="38100">
            <a:solidFill>
              <a:schemeClr val="tx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日期占位符 3"/>
          <p:cNvSpPr>
            <a:spLocks noGrp="1"/>
          </p:cNvSpPr>
          <p:nvPr>
            <p:ph type="dt" sz="half" idx="10"/>
          </p:nvPr>
        </p:nvSpPr>
        <p:spPr>
          <a:xfrm>
            <a:off x="179388" y="6542087"/>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7" name="灯片编号占位符 5"/>
          <p:cNvSpPr>
            <a:spLocks noGrp="1"/>
          </p:cNvSpPr>
          <p:nvPr>
            <p:ph type="sldNum" sz="quarter" idx="12"/>
          </p:nvPr>
        </p:nvSpPr>
        <p:spPr>
          <a:xfrm>
            <a:off x="6293172" y="6542087"/>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29</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Tree>
    <p:extLst>
      <p:ext uri="{BB962C8B-B14F-4D97-AF65-F5344CB8AC3E}">
        <p14:creationId xmlns:p14="http://schemas.microsoft.com/office/powerpoint/2010/main" val="626961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Great Ideas in Computing Systems in this courses</a:t>
            </a:r>
            <a:endParaRPr lang="zh-CN" altLang="en-US" dirty="0"/>
          </a:p>
        </p:txBody>
      </p:sp>
      <p:sp>
        <p:nvSpPr>
          <p:cNvPr id="3" name="内容占位符 2"/>
          <p:cNvSpPr>
            <a:spLocks noGrp="1"/>
          </p:cNvSpPr>
          <p:nvPr>
            <p:ph idx="1"/>
          </p:nvPr>
        </p:nvSpPr>
        <p:spPr/>
        <p:txBody>
          <a:bodyPr/>
          <a:lstStyle/>
          <a:p>
            <a:pPr>
              <a:spcBef>
                <a:spcPts val="450"/>
              </a:spcBef>
              <a:defRPr/>
            </a:pPr>
            <a:r>
              <a:rPr lang="en-US" altLang="zh-CN" dirty="0">
                <a:solidFill>
                  <a:srgbClr val="C00000"/>
                </a:solidFill>
              </a:rPr>
              <a:t>Great Idea #0: Great Idea from Ancient Chinese Philosophy(</a:t>
            </a:r>
            <a:r>
              <a:rPr lang="en-US" altLang="zh-CN" dirty="0">
                <a:solidFill>
                  <a:srgbClr val="C00000"/>
                </a:solidFill>
                <a:ea typeface="宋体" pitchFamily="2" charset="-122"/>
              </a:rPr>
              <a:t>Bits and Bytes</a:t>
            </a:r>
            <a:r>
              <a:rPr lang="en-US" altLang="zh-CN" dirty="0">
                <a:solidFill>
                  <a:srgbClr val="C00000"/>
                </a:solidFill>
              </a:rPr>
              <a:t>) </a:t>
            </a:r>
          </a:p>
          <a:p>
            <a:pPr lvl="1">
              <a:spcBef>
                <a:spcPts val="450"/>
              </a:spcBef>
              <a:defRPr/>
            </a:pPr>
            <a:r>
              <a:rPr lang="zh-CN" altLang="en-US" dirty="0"/>
              <a:t>源于中国古代哲学的思想：</a:t>
            </a:r>
            <a:r>
              <a:rPr lang="en-US" altLang="zh-CN" dirty="0"/>
              <a:t>bits </a:t>
            </a:r>
            <a:r>
              <a:rPr lang="zh-CN" altLang="en-US" dirty="0"/>
              <a:t>和 </a:t>
            </a:r>
            <a:r>
              <a:rPr lang="en-US" altLang="zh-CN" dirty="0"/>
              <a:t>bytes</a:t>
            </a:r>
          </a:p>
          <a:p>
            <a:pPr>
              <a:spcBef>
                <a:spcPts val="450"/>
              </a:spcBef>
              <a:defRPr/>
            </a:pPr>
            <a:r>
              <a:rPr lang="en-US" altLang="zh-CN" dirty="0"/>
              <a:t>Great Idea #1: Computer is an Universal Computing Device(Turing</a:t>
            </a:r>
            <a:r>
              <a:rPr lang="en-US" altLang="zh-CN" b="0" dirty="0"/>
              <a:t> </a:t>
            </a:r>
            <a:r>
              <a:rPr lang="en-US" altLang="zh-CN" dirty="0"/>
              <a:t>Machine Model)</a:t>
            </a:r>
          </a:p>
          <a:p>
            <a:pPr lvl="1">
              <a:spcBef>
                <a:spcPts val="450"/>
              </a:spcBef>
              <a:defRPr/>
            </a:pPr>
            <a:r>
              <a:rPr lang="zh-CN" altLang="en-US" dirty="0"/>
              <a:t>计算机是一种通用计算设备</a:t>
            </a:r>
            <a:r>
              <a:rPr lang="en-US" altLang="zh-CN" dirty="0"/>
              <a:t> </a:t>
            </a:r>
            <a:r>
              <a:rPr lang="zh-CN" altLang="en-US" dirty="0">
                <a:solidFill>
                  <a:srgbClr val="FF0000"/>
                </a:solidFill>
              </a:rPr>
              <a:t>图灵机</a:t>
            </a:r>
            <a:endParaRPr lang="en-US" altLang="zh-CN" dirty="0">
              <a:solidFill>
                <a:srgbClr val="FF0000"/>
              </a:solidFill>
            </a:endParaRPr>
          </a:p>
          <a:p>
            <a:pPr>
              <a:spcBef>
                <a:spcPts val="450"/>
              </a:spcBef>
              <a:defRPr/>
            </a:pPr>
            <a:r>
              <a:rPr lang="en-US" altLang="zh-CN" dirty="0"/>
              <a:t>Great Idea #2: Stored program computer(Von Neumann Model)</a:t>
            </a:r>
            <a:endParaRPr lang="en-US" altLang="zh-CN" dirty="0">
              <a:solidFill>
                <a:srgbClr val="FF0000"/>
              </a:solidFill>
              <a:highlight>
                <a:srgbClr val="FFFF00"/>
              </a:highlight>
            </a:endParaRPr>
          </a:p>
          <a:p>
            <a:pPr lvl="1">
              <a:spcBef>
                <a:spcPts val="450"/>
              </a:spcBef>
              <a:defRPr/>
            </a:pPr>
            <a:r>
              <a:rPr lang="zh-CN" altLang="en-US" dirty="0"/>
              <a:t>存储程序模型 </a:t>
            </a:r>
            <a:r>
              <a:rPr lang="zh-CN" altLang="en-US" dirty="0">
                <a:solidFill>
                  <a:srgbClr val="FF0000"/>
                </a:solidFill>
              </a:rPr>
              <a:t>冯诺依曼模型</a:t>
            </a:r>
            <a:endParaRPr lang="en-US" altLang="zh-CN" dirty="0">
              <a:solidFill>
                <a:srgbClr val="FF0000"/>
              </a:solidFill>
            </a:endParaRPr>
          </a:p>
          <a:p>
            <a:pPr>
              <a:spcBef>
                <a:spcPts val="450"/>
              </a:spcBef>
              <a:defRPr/>
            </a:pPr>
            <a:r>
              <a:rPr lang="en-US" altLang="zh-CN" dirty="0"/>
              <a:t>Great Idea #3: Abstraction Helps Us Manage Complexity(Layers of Representation/Interpretation) </a:t>
            </a:r>
          </a:p>
          <a:p>
            <a:pPr lvl="1">
              <a:spcBef>
                <a:spcPts val="450"/>
              </a:spcBef>
              <a:defRPr/>
            </a:pPr>
            <a:r>
              <a:rPr lang="zh-CN" altLang="en-US" dirty="0"/>
              <a:t>抽象帮助我们管理复杂性 分层表示和解释</a:t>
            </a:r>
            <a:endParaRPr lang="en-US" altLang="zh-CN" dirty="0"/>
          </a:p>
          <a:p>
            <a:pPr>
              <a:spcBef>
                <a:spcPts val="450"/>
              </a:spcBef>
              <a:defRPr/>
            </a:pPr>
            <a:r>
              <a:rPr lang="en-US" altLang="zh-CN" dirty="0"/>
              <a:t>Great Idea #4: Software and Hardware Co-design</a:t>
            </a:r>
          </a:p>
          <a:p>
            <a:pPr lvl="1">
              <a:spcBef>
                <a:spcPts val="450"/>
              </a:spcBef>
              <a:defRPr/>
            </a:pPr>
            <a:r>
              <a:rPr lang="en-US" altLang="zh-CN" dirty="0"/>
              <a:t> </a:t>
            </a:r>
            <a:r>
              <a:rPr lang="zh-CN" altLang="en-US" dirty="0"/>
              <a:t>软硬件协同设计</a:t>
            </a:r>
            <a:endParaRPr lang="en-US" altLang="zh-CN" dirty="0"/>
          </a:p>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p:cNvSpPr>
            <a:spLocks noGrp="1"/>
          </p:cNvSpPr>
          <p:nvPr>
            <p:ph type="title" idx="4294967295"/>
          </p:nvPr>
        </p:nvSpPr>
        <p:spPr>
          <a:xfrm>
            <a:off x="234156" y="79527"/>
            <a:ext cx="8675688" cy="760413"/>
          </a:xfrm>
        </p:spPr>
        <p:txBody>
          <a:bodyPr/>
          <a:lstStyle/>
          <a:p>
            <a:pPr eaLnBrk="1" hangingPunct="1"/>
            <a:r>
              <a:rPr lang="zh-CN" altLang="en-US" dirty="0">
                <a:latin typeface="黑体" pitchFamily="2" charset="-122"/>
              </a:rPr>
              <a:t>首批教师</a:t>
            </a:r>
            <a:r>
              <a:rPr lang="zh-CN" altLang="en-US" b="0" dirty="0">
                <a:latin typeface="宋体" pitchFamily="2" charset="-122"/>
                <a:ea typeface="宋体" pitchFamily="2" charset="-122"/>
              </a:rPr>
              <a:t>：</a:t>
            </a:r>
            <a:r>
              <a:rPr lang="zh-CN" altLang="en-US" dirty="0">
                <a:solidFill>
                  <a:schemeClr val="accent1"/>
                </a:solidFill>
                <a:latin typeface="黑体" pitchFamily="2" charset="-122"/>
              </a:rPr>
              <a:t>参与107机研制的教师</a:t>
            </a:r>
          </a:p>
        </p:txBody>
      </p:sp>
      <p:pic>
        <p:nvPicPr>
          <p:cNvPr id="21511" name="Picture 6" descr="zs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145" y="1043569"/>
            <a:ext cx="3672086" cy="372686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512" name="Text Box 7"/>
          <p:cNvSpPr txBox="1">
            <a:spLocks noChangeArrowheads="1"/>
          </p:cNvSpPr>
          <p:nvPr/>
        </p:nvSpPr>
        <p:spPr bwMode="auto">
          <a:xfrm>
            <a:off x="253653" y="4795110"/>
            <a:ext cx="4392613" cy="1528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50000"/>
              </a:spcBef>
              <a:buSzPct val="100000"/>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lnSpc>
                <a:spcPct val="90000"/>
              </a:lnSpc>
              <a:spcBef>
                <a:spcPct val="30000"/>
              </a:spcBef>
              <a:buSzPct val="100000"/>
              <a:buFont typeface="Arial Black" panose="020B0A04020102020204" pitchFamily="34" charset="0"/>
              <a:buChar char="−"/>
              <a:defRPr sz="2000" b="1">
                <a:solidFill>
                  <a:schemeClr val="tx1"/>
                </a:solidFill>
                <a:latin typeface="Arial" panose="020B0604020202020204" pitchFamily="34" charset="0"/>
                <a:ea typeface="宋体" pitchFamily="2" charset="-122"/>
              </a:defRPr>
            </a:lvl2pPr>
            <a:lvl3pPr marL="1143000" indent="-228600">
              <a:lnSpc>
                <a:spcPct val="90000"/>
              </a:lnSpc>
              <a:spcBef>
                <a:spcPct val="30000"/>
              </a:spcBef>
              <a:buSzPct val="100000"/>
              <a:buFont typeface="Wingdings" panose="05000000000000000000" pitchFamily="2" charset="2"/>
              <a:buChar char="l"/>
              <a:defRPr sz="2000">
                <a:solidFill>
                  <a:schemeClr val="tx1"/>
                </a:solidFill>
                <a:latin typeface="Times New Roman" panose="02020603050405020304" pitchFamily="18" charset="0"/>
                <a:ea typeface="宋体" pitchFamily="2" charset="-122"/>
              </a:defRPr>
            </a:lvl3pPr>
            <a:lvl4pPr marL="1600200" indent="-228600">
              <a:lnSpc>
                <a:spcPct val="90000"/>
              </a:lnSpc>
              <a:spcBef>
                <a:spcPct val="30000"/>
              </a:spcBef>
              <a:buSzPct val="100000"/>
              <a:buChar char="•"/>
              <a:defRPr sz="1600" b="1">
                <a:solidFill>
                  <a:schemeClr val="tx1"/>
                </a:solidFill>
                <a:latin typeface="Arial" panose="020B0604020202020204" pitchFamily="34" charset="0"/>
                <a:ea typeface="宋体" pitchFamily="2" charset="-122"/>
              </a:defRPr>
            </a:lvl4pPr>
            <a:lvl5pPr marL="2057400" indent="-228600">
              <a:lnSpc>
                <a:spcPct val="90000"/>
              </a:lnSpc>
              <a:spcBef>
                <a:spcPct val="30000"/>
              </a:spcBef>
              <a:buSzPct val="100000"/>
              <a:buChar char="–"/>
              <a:defRPr sz="1400" b="1">
                <a:solidFill>
                  <a:schemeClr val="tx1"/>
                </a:solidFill>
                <a:latin typeface="Arial" panose="020B0604020202020204" pitchFamily="34" charset="0"/>
                <a:ea typeface="宋体" pitchFamily="2" charset="-122"/>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ea typeface="宋体" pitchFamily="2" charset="-122"/>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ea typeface="宋体" pitchFamily="2" charset="-122"/>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ea typeface="宋体" pitchFamily="2" charset="-122"/>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ea typeface="宋体"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2500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夏培肃院士（左六）与我校计算机学科早期建设者、</a:t>
            </a:r>
            <a:r>
              <a:rPr kumimoji="0" lang="zh-CN" altLang="en-US" sz="2800" b="1" i="0" u="none" strike="noStrike" kern="1200" cap="none" spc="0" normalizeH="0" baseline="-2500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107</a:t>
            </a:r>
            <a:r>
              <a:rPr kumimoji="0" lang="zh-CN" altLang="en-US" sz="2800" b="1" i="0" u="none" strike="noStrike" kern="1200" cap="none" spc="0" normalizeH="0" baseline="-2500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机研制者、原计算机系统结构教研室主任郑世荣教授、钟津立、周行仁、赵鼎文、杨学良、王武良等在玉泉路校园合影。</a:t>
            </a:r>
          </a:p>
        </p:txBody>
      </p:sp>
      <p:pic>
        <p:nvPicPr>
          <p:cNvPr id="21513" name="Picture 3" descr="与夏先生合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4048125"/>
            <a:ext cx="3608387" cy="24050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日期占位符 3"/>
          <p:cNvSpPr>
            <a:spLocks noGrp="1"/>
          </p:cNvSpPr>
          <p:nvPr>
            <p:ph type="dt" sz="half" idx="10"/>
          </p:nvPr>
        </p:nvSpPr>
        <p:spPr>
          <a:xfrm>
            <a:off x="179512"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12"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30</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pic>
        <p:nvPicPr>
          <p:cNvPr id="4" name="图片 3">
            <a:extLst>
              <a:ext uri="{FF2B5EF4-FFF2-40B4-BE49-F238E27FC236}">
                <a16:creationId xmlns:a16="http://schemas.microsoft.com/office/drawing/2014/main" id="{970FD8A6-AF96-42B4-B343-BFC2FBEEEC90}"/>
              </a:ext>
            </a:extLst>
          </p:cNvPr>
          <p:cNvPicPr>
            <a:picLocks noChangeAspect="1"/>
          </p:cNvPicPr>
          <p:nvPr/>
        </p:nvPicPr>
        <p:blipFill>
          <a:blip r:embed="rId4"/>
          <a:stretch>
            <a:fillRect/>
          </a:stretch>
        </p:blipFill>
        <p:spPr>
          <a:xfrm>
            <a:off x="4928955" y="1264379"/>
            <a:ext cx="3555155" cy="2164621"/>
          </a:xfrm>
          <a:prstGeom prst="rect">
            <a:avLst/>
          </a:prstGeom>
        </p:spPr>
      </p:pic>
      <p:sp>
        <p:nvSpPr>
          <p:cNvPr id="5" name="文本框 4">
            <a:extLst>
              <a:ext uri="{FF2B5EF4-FFF2-40B4-BE49-F238E27FC236}">
                <a16:creationId xmlns:a16="http://schemas.microsoft.com/office/drawing/2014/main" id="{759E0AED-05A6-4E95-92FF-2E8318493BD7}"/>
              </a:ext>
            </a:extLst>
          </p:cNvPr>
          <p:cNvSpPr txBox="1"/>
          <p:nvPr/>
        </p:nvSpPr>
        <p:spPr>
          <a:xfrm>
            <a:off x="6372200" y="3436813"/>
            <a:ext cx="780983" cy="276999"/>
          </a:xfrm>
          <a:prstGeom prst="rect">
            <a:avLst/>
          </a:prstGeom>
          <a:noFill/>
        </p:spPr>
        <p:txBody>
          <a:bodyPr wrap="none" rtlCol="0">
            <a:spAutoFit/>
          </a:bodyPr>
          <a:lstStyle/>
          <a:p>
            <a:r>
              <a:rPr lang="en-US" altLang="zh-CN" dirty="0"/>
              <a:t>2023.9.3</a:t>
            </a:r>
            <a:endParaRPr lang="zh-CN" altLang="en-US" dirty="0"/>
          </a:p>
        </p:txBody>
      </p:sp>
    </p:spTree>
    <p:extLst>
      <p:ext uri="{BB962C8B-B14F-4D97-AF65-F5344CB8AC3E}">
        <p14:creationId xmlns:p14="http://schemas.microsoft.com/office/powerpoint/2010/main" val="1484124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5" name="Rectangle 2"/>
          <p:cNvSpPr>
            <a:spLocks noGrp="1" noChangeArrowheads="1"/>
          </p:cNvSpPr>
          <p:nvPr>
            <p:ph type="title" idx="4294967295"/>
          </p:nvPr>
        </p:nvSpPr>
        <p:spPr/>
        <p:txBody>
          <a:bodyPr lIns="92075" tIns="46038" rIns="92075" bIns="46038"/>
          <a:lstStyle/>
          <a:p>
            <a:pPr marL="285750" indent="-285750"/>
            <a:r>
              <a:rPr lang="zh-CN" altLang="en-US" dirty="0">
                <a:latin typeface="黑体" pitchFamily="2" charset="-122"/>
              </a:rPr>
              <a:t>我校首套计算机教材</a:t>
            </a:r>
          </a:p>
        </p:txBody>
      </p:sp>
      <p:sp>
        <p:nvSpPr>
          <p:cNvPr id="680966" name="Rectangle 3"/>
          <p:cNvSpPr>
            <a:spLocks noGrp="1" noChangeArrowheads="1"/>
          </p:cNvSpPr>
          <p:nvPr>
            <p:ph type="body" idx="4294967295"/>
          </p:nvPr>
        </p:nvSpPr>
        <p:spPr>
          <a:xfrm>
            <a:off x="179388" y="981075"/>
            <a:ext cx="4392612" cy="2015877"/>
          </a:xfrm>
        </p:spPr>
        <p:txBody>
          <a:bodyPr lIns="92075" tIns="46038" rIns="92075" bIns="46038"/>
          <a:lstStyle/>
          <a:p>
            <a:pPr marL="285750" indent="-228600"/>
            <a:r>
              <a:rPr lang="zh-CN" altLang="en-US" dirty="0">
                <a:latin typeface="宋体" pitchFamily="2" charset="-122"/>
              </a:rPr>
              <a:t>夏培肃先生主持编写的我校第一套《计算机原理》教材。也是国内最早的《计算机原理》教材。</a:t>
            </a:r>
            <a:endParaRPr lang="zh-CN" altLang="en-US" sz="2200" dirty="0"/>
          </a:p>
        </p:txBody>
      </p:sp>
      <p:sp>
        <p:nvSpPr>
          <p:cNvPr id="680967" name="Rectangle 4"/>
          <p:cNvSpPr>
            <a:spLocks noChangeArrowheads="1"/>
          </p:cNvSpPr>
          <p:nvPr/>
        </p:nvSpPr>
        <p:spPr bwMode="auto">
          <a:xfrm>
            <a:off x="4114800" y="914400"/>
            <a:ext cx="487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285750" indent="-285750" eaLnBrk="0" hangingPunct="0">
              <a:defRPr baseline="-25000">
                <a:solidFill>
                  <a:schemeClr val="tx1"/>
                </a:solidFill>
                <a:latin typeface="Arial" panose="020B0604020202020204" pitchFamily="34" charset="0"/>
                <a:ea typeface="宋体" pitchFamily="2" charset="-122"/>
              </a:defRPr>
            </a:lvl1pPr>
            <a:lvl2pPr marL="742950" indent="-285750" eaLnBrk="0" hangingPunct="0">
              <a:defRPr baseline="-25000">
                <a:solidFill>
                  <a:schemeClr val="tx1"/>
                </a:solidFill>
                <a:latin typeface="Arial" panose="020B0604020202020204" pitchFamily="34" charset="0"/>
                <a:ea typeface="宋体" pitchFamily="2" charset="-122"/>
              </a:defRPr>
            </a:lvl2pPr>
            <a:lvl3pPr marL="1143000" indent="-228600" eaLnBrk="0" hangingPunct="0">
              <a:defRPr baseline="-25000">
                <a:solidFill>
                  <a:schemeClr val="tx1"/>
                </a:solidFill>
                <a:latin typeface="Arial" panose="020B0604020202020204" pitchFamily="34" charset="0"/>
                <a:ea typeface="宋体" pitchFamily="2" charset="-122"/>
              </a:defRPr>
            </a:lvl3pPr>
            <a:lvl4pPr marL="1600200" indent="-228600" eaLnBrk="0" hangingPunct="0">
              <a:defRPr baseline="-25000">
                <a:solidFill>
                  <a:schemeClr val="tx1"/>
                </a:solidFill>
                <a:latin typeface="Arial" panose="020B0604020202020204" pitchFamily="34" charset="0"/>
                <a:ea typeface="宋体" pitchFamily="2" charset="-122"/>
              </a:defRPr>
            </a:lvl4pPr>
            <a:lvl5pPr marL="2057400" indent="-228600" eaLnBrk="0" hangingPunct="0">
              <a:defRPr baseline="-25000">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ea typeface="宋体" pitchFamily="2" charset="-122"/>
              </a:defRPr>
            </a:lvl9pPr>
          </a:lstStyle>
          <a:p>
            <a:pPr marL="285750" marR="0" lvl="0" indent="-285750" algn="l" defTabSz="914400" rtl="0" eaLnBrk="0" fontAlgn="base" latinLnBrk="0" hangingPunct="0">
              <a:lnSpc>
                <a:spcPct val="100000"/>
              </a:lnSpc>
              <a:spcBef>
                <a:spcPct val="50000"/>
              </a:spcBef>
              <a:spcAft>
                <a:spcPct val="0"/>
              </a:spcAft>
              <a:buClrTx/>
              <a:buSzPct val="100000"/>
              <a:buFont typeface="Wingdings" panose="05000000000000000000" pitchFamily="2" charset="2"/>
              <a:buChar char="n"/>
              <a:defRPr/>
            </a:pPr>
            <a:endParaRPr kumimoji="0" lang="en-US" altLang="zh-CN" sz="1600" b="1" i="0" u="none" strike="noStrike" kern="1200" cap="none" spc="0" normalizeH="0" baseline="0" noProof="0">
              <a:ln>
                <a:noFill/>
              </a:ln>
              <a:solidFill>
                <a:srgbClr val="000000"/>
              </a:solidFill>
              <a:effectLst/>
              <a:uLnTx/>
              <a:uFillTx/>
              <a:latin typeface="宋体" pitchFamily="2" charset="-122"/>
              <a:ea typeface="宋体" pitchFamily="2" charset="-122"/>
              <a:cs typeface="+mn-cs"/>
            </a:endParaRPr>
          </a:p>
        </p:txBody>
      </p:sp>
      <p:pic>
        <p:nvPicPr>
          <p:cNvPr id="680968" name="Picture 5" descr="58级教材-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7" y="3141414"/>
            <a:ext cx="4214813" cy="316071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0969" name="Picture 6" descr="107教材-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8362" y="1124744"/>
            <a:ext cx="4286250" cy="321468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日期占位符 3"/>
          <p:cNvSpPr>
            <a:spLocks noGrp="1"/>
          </p:cNvSpPr>
          <p:nvPr>
            <p:ph type="dt" sz="half" idx="10"/>
          </p:nvPr>
        </p:nvSpPr>
        <p:spPr>
          <a:xfrm>
            <a:off x="179512"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11"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31</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Tree>
    <p:extLst>
      <p:ext uri="{BB962C8B-B14F-4D97-AF65-F5344CB8AC3E}">
        <p14:creationId xmlns:p14="http://schemas.microsoft.com/office/powerpoint/2010/main" val="626019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标题 1"/>
          <p:cNvSpPr>
            <a:spLocks noGrp="1"/>
          </p:cNvSpPr>
          <p:nvPr>
            <p:ph type="title" idx="4294967295"/>
          </p:nvPr>
        </p:nvSpPr>
        <p:spPr>
          <a:xfrm>
            <a:off x="238125" y="85725"/>
            <a:ext cx="8905875" cy="760413"/>
          </a:xfrm>
        </p:spPr>
        <p:txBody>
          <a:bodyPr lIns="92075" tIns="46038" rIns="92075" bIns="46038"/>
          <a:lstStyle/>
          <a:p>
            <a:r>
              <a:rPr lang="en-US" altLang="zh-CN" dirty="0"/>
              <a:t>The </a:t>
            </a:r>
            <a:r>
              <a:rPr lang="en-US" altLang="zh-CN" dirty="0" err="1"/>
              <a:t>USTCers’outstanding</a:t>
            </a:r>
            <a:r>
              <a:rPr lang="en-US" altLang="zh-CN" dirty="0"/>
              <a:t> contributions to the Chinese computers</a:t>
            </a:r>
            <a:endParaRPr lang="zh-CN" altLang="en-US" dirty="0"/>
          </a:p>
        </p:txBody>
      </p:sp>
      <p:sp>
        <p:nvSpPr>
          <p:cNvPr id="683011" name="内容占位符 2"/>
          <p:cNvSpPr>
            <a:spLocks noGrp="1"/>
          </p:cNvSpPr>
          <p:nvPr>
            <p:ph sz="half" idx="4294967295"/>
          </p:nvPr>
        </p:nvSpPr>
        <p:spPr>
          <a:xfrm>
            <a:off x="179388" y="981075"/>
            <a:ext cx="4248596" cy="2778125"/>
          </a:xfrm>
        </p:spPr>
        <p:txBody>
          <a:bodyPr lIns="92075" tIns="46038" rIns="92075" bIns="46038"/>
          <a:lstStyle/>
          <a:p>
            <a:pPr marL="285750" indent="-285750"/>
            <a:r>
              <a:rPr lang="en-US" altLang="zh-CN" dirty="0"/>
              <a:t>1959</a:t>
            </a:r>
            <a:r>
              <a:rPr lang="zh-CN" altLang="en-US" dirty="0"/>
              <a:t>年， </a:t>
            </a:r>
            <a:r>
              <a:rPr lang="en-US" altLang="zh-CN" dirty="0"/>
              <a:t>107</a:t>
            </a:r>
            <a:r>
              <a:rPr lang="zh-CN" altLang="en-US" dirty="0"/>
              <a:t>计算机</a:t>
            </a:r>
          </a:p>
          <a:p>
            <a:pPr marL="285750" indent="-285750"/>
            <a:r>
              <a:rPr lang="zh-CN" altLang="en-US" dirty="0"/>
              <a:t>中国第一台自主设计的通用计算机</a:t>
            </a:r>
            <a:endParaRPr lang="en-US" altLang="zh-CN" dirty="0"/>
          </a:p>
          <a:p>
            <a:pPr marL="285750" indent="-285750"/>
            <a:r>
              <a:rPr lang="zh-CN" altLang="en-US" dirty="0"/>
              <a:t>主设计师：</a:t>
            </a:r>
            <a:r>
              <a:rPr lang="zh-CN" altLang="en-US" dirty="0">
                <a:solidFill>
                  <a:schemeClr val="accent1"/>
                </a:solidFill>
              </a:rPr>
              <a:t>夏培肃</a:t>
            </a:r>
            <a:endParaRPr lang="zh-CN" altLang="en-US" sz="2800" dirty="0"/>
          </a:p>
        </p:txBody>
      </p:sp>
      <p:sp>
        <p:nvSpPr>
          <p:cNvPr id="683012" name="内容占位符 3"/>
          <p:cNvSpPr>
            <a:spLocks noGrp="1"/>
          </p:cNvSpPr>
          <p:nvPr>
            <p:ph sz="half" idx="4294967295"/>
          </p:nvPr>
        </p:nvSpPr>
        <p:spPr>
          <a:xfrm>
            <a:off x="4675188" y="981075"/>
            <a:ext cx="4343400" cy="5481638"/>
          </a:xfrm>
        </p:spPr>
        <p:txBody>
          <a:bodyPr lIns="92075" tIns="46038" rIns="92075" bIns="46038"/>
          <a:lstStyle/>
          <a:p>
            <a:pPr marL="285750" indent="-285750"/>
            <a:r>
              <a:rPr lang="en-US" altLang="zh-CN"/>
              <a:t>2002</a:t>
            </a:r>
            <a:r>
              <a:rPr lang="zh-CN" altLang="en-US"/>
              <a:t>年，龙芯</a:t>
            </a:r>
            <a:r>
              <a:rPr lang="en-US" altLang="zh-CN"/>
              <a:t>1</a:t>
            </a:r>
            <a:r>
              <a:rPr lang="zh-CN" altLang="en-US"/>
              <a:t>号</a:t>
            </a:r>
            <a:endParaRPr lang="en-US" altLang="zh-CN"/>
          </a:p>
          <a:p>
            <a:pPr marL="285750" indent="-285750"/>
            <a:r>
              <a:rPr lang="zh-CN" altLang="en-US"/>
              <a:t>中国第一颗自主设计的通用微处理器芯片</a:t>
            </a:r>
            <a:endParaRPr lang="en-US" altLang="zh-CN"/>
          </a:p>
          <a:p>
            <a:pPr marL="285750" indent="-285750"/>
            <a:r>
              <a:rPr lang="zh-CN" altLang="en-US"/>
              <a:t>主设计师：</a:t>
            </a:r>
            <a:r>
              <a:rPr lang="zh-CN" altLang="en-US">
                <a:solidFill>
                  <a:schemeClr val="accent1"/>
                </a:solidFill>
              </a:rPr>
              <a:t>胡伟武</a:t>
            </a:r>
            <a:r>
              <a:rPr lang="en-US" altLang="zh-CN"/>
              <a:t>(86</a:t>
            </a:r>
            <a:r>
              <a:rPr lang="zh-CN" altLang="en-US"/>
              <a:t>本</a:t>
            </a:r>
            <a:r>
              <a:rPr lang="en-US" altLang="zh-CN"/>
              <a:t>)</a:t>
            </a:r>
            <a:endParaRPr lang="en-US" altLang="zh-CN" sz="2800">
              <a:latin typeface="黑体" pitchFamily="2" charset="-122"/>
            </a:endParaRPr>
          </a:p>
        </p:txBody>
      </p:sp>
      <p:pic>
        <p:nvPicPr>
          <p:cNvPr id="683016" name="Picture 8" descr="http://news.ustc.edu.cn/UploadFiles/2007112810512882.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72629" y="3140968"/>
            <a:ext cx="4647463"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9863" t="24021" r="19481" b="36615"/>
          <a:stretch>
            <a:fillRect/>
          </a:stretch>
        </p:blipFill>
        <p:spPr bwMode="auto">
          <a:xfrm>
            <a:off x="7020271" y="2780058"/>
            <a:ext cx="1929661" cy="1702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2780" t="3801" r="2780" b="5201"/>
          <a:stretch>
            <a:fillRect/>
          </a:stretch>
        </p:blipFill>
        <p:spPr>
          <a:xfrm rot="5400000">
            <a:off x="4559278" y="3168436"/>
            <a:ext cx="2726910" cy="1970685"/>
          </a:xfrm>
          <a:prstGeom prst="rect">
            <a:avLst/>
          </a:prstGeom>
        </p:spPr>
      </p:pic>
      <p:pic>
        <p:nvPicPr>
          <p:cNvPr id="16" name="图片 15"/>
          <p:cNvPicPr>
            <a:picLocks noChangeAspect="1"/>
          </p:cNvPicPr>
          <p:nvPr/>
        </p:nvPicPr>
        <p:blipFill>
          <a:blip r:embed="rId7"/>
          <a:stretch>
            <a:fillRect/>
          </a:stretch>
        </p:blipFill>
        <p:spPr>
          <a:xfrm>
            <a:off x="6428806" y="4527227"/>
            <a:ext cx="2542532" cy="1854101"/>
          </a:xfrm>
          <a:prstGeom prst="rect">
            <a:avLst/>
          </a:prstGeom>
        </p:spPr>
      </p:pic>
      <p:sp>
        <p:nvSpPr>
          <p:cNvPr id="17" name="日期占位符 3"/>
          <p:cNvSpPr>
            <a:spLocks noGrp="1"/>
          </p:cNvSpPr>
          <p:nvPr>
            <p:ph type="dt" sz="half" idx="10"/>
          </p:nvPr>
        </p:nvSpPr>
        <p:spPr>
          <a:xfrm>
            <a:off x="179512"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18"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32</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Tree>
    <p:extLst>
      <p:ext uri="{BB962C8B-B14F-4D97-AF65-F5344CB8AC3E}">
        <p14:creationId xmlns:p14="http://schemas.microsoft.com/office/powerpoint/2010/main" val="2585886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kern="1200" dirty="0">
                <a:solidFill>
                  <a:srgbClr val="003399"/>
                </a:solidFill>
              </a:rPr>
              <a:t>Great Idea #3: </a:t>
            </a:r>
            <a:r>
              <a:rPr lang="en-US" altLang="zh-CN" kern="1200" dirty="0">
                <a:solidFill>
                  <a:schemeClr val="accent1"/>
                </a:solidFill>
              </a:rPr>
              <a:t>Abstraction</a:t>
            </a:r>
            <a:r>
              <a:rPr lang="en-US" altLang="zh-CN" kern="1200" dirty="0">
                <a:solidFill>
                  <a:srgbClr val="003399"/>
                </a:solidFill>
              </a:rPr>
              <a:t> helps us Manage Complexity</a:t>
            </a:r>
            <a:endParaRPr lang="zh-CN" altLang="en-US" dirty="0"/>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2500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25000" noProof="0" smtClean="0">
                <a:ln>
                  <a:noFill/>
                </a:ln>
                <a:solidFill>
                  <a:srgbClr val="000000"/>
                </a:solidFill>
                <a:effectLst/>
                <a:uLnTx/>
                <a:uFillTx/>
                <a:latin typeface="Arial" panose="020B0604020202020204" pitchFamily="34" charset="0"/>
                <a:ea typeface="宋体" pitchFamily="2" charset="-122"/>
                <a:cs typeface="+mn-cs"/>
              </a:rPr>
              <a:t>33</a:t>
            </a:fld>
            <a:endParaRPr kumimoji="0" lang="en-US" altLang="zh-CN" sz="14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grpSp>
        <p:nvGrpSpPr>
          <p:cNvPr id="24" name="组合 23"/>
          <p:cNvGrpSpPr/>
          <p:nvPr/>
        </p:nvGrpSpPr>
        <p:grpSpPr>
          <a:xfrm>
            <a:off x="4860033" y="1268761"/>
            <a:ext cx="3168351" cy="3024335"/>
            <a:chOff x="344433" y="1039211"/>
            <a:chExt cx="3752795" cy="3800475"/>
          </a:xfrm>
        </p:grpSpPr>
        <p:sp>
          <p:nvSpPr>
            <p:cNvPr id="6" name="AutoShape 3"/>
            <p:cNvSpPr>
              <a:spLocks noChangeArrowheads="1"/>
            </p:cNvSpPr>
            <p:nvPr/>
          </p:nvSpPr>
          <p:spPr bwMode="auto">
            <a:xfrm>
              <a:off x="395328" y="1039211"/>
              <a:ext cx="3600000" cy="469900"/>
            </a:xfrm>
            <a:prstGeom prst="roundRect">
              <a:avLst>
                <a:gd name="adj" fmla="val 16667"/>
              </a:avLst>
            </a:prstGeom>
            <a:solidFill>
              <a:srgbClr val="FFFFFF"/>
            </a:solidFill>
            <a:ln w="38100">
              <a:solidFill>
                <a:schemeClr val="tx1"/>
              </a:solidFill>
              <a:round/>
            </a:ln>
          </p:spPr>
          <p:txBody>
            <a:bodyPr wrap="none" lIns="91429" tIns="45714" rIns="91429" bIns="45714" anchor="ct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FF0000"/>
                  </a:solidFill>
                  <a:effectLst/>
                  <a:uLnTx/>
                  <a:uFillTx/>
                  <a:latin typeface="Calibri" panose="020F0502020204030204" pitchFamily="34" charset="0"/>
                  <a:ea typeface="宋体" pitchFamily="2" charset="-122"/>
                  <a:cs typeface="+mn-cs"/>
                </a:rPr>
                <a:t>Application</a:t>
              </a:r>
            </a:p>
          </p:txBody>
        </p:sp>
        <p:sp>
          <p:nvSpPr>
            <p:cNvPr id="7" name="AutoShape 4"/>
            <p:cNvSpPr>
              <a:spLocks noChangeArrowheads="1"/>
            </p:cNvSpPr>
            <p:nvPr/>
          </p:nvSpPr>
          <p:spPr bwMode="auto">
            <a:xfrm>
              <a:off x="395328" y="4382486"/>
              <a:ext cx="3600000" cy="457200"/>
            </a:xfrm>
            <a:prstGeom prst="roundRect">
              <a:avLst>
                <a:gd name="adj" fmla="val 16667"/>
              </a:avLst>
            </a:prstGeom>
            <a:solidFill>
              <a:schemeClr val="bg1"/>
            </a:solidFill>
            <a:ln w="38100">
              <a:solidFill>
                <a:schemeClr val="tx1"/>
              </a:solidFill>
              <a:round/>
            </a:ln>
          </p:spPr>
          <p:txBody>
            <a:bodyPr wrap="none" lIns="91429" tIns="45714" rIns="91429" bIns="45714" anchor="ct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FF0000"/>
                  </a:solidFill>
                  <a:effectLst/>
                  <a:uLnTx/>
                  <a:uFillTx/>
                  <a:latin typeface="Calibri" panose="020F0502020204030204" pitchFamily="34" charset="0"/>
                  <a:ea typeface="宋体" pitchFamily="2" charset="-122"/>
                  <a:cs typeface="+mn-cs"/>
                </a:rPr>
                <a:t>Physics</a:t>
              </a:r>
            </a:p>
          </p:txBody>
        </p:sp>
        <p:sp>
          <p:nvSpPr>
            <p:cNvPr id="8" name="Line 6"/>
            <p:cNvSpPr>
              <a:spLocks noChangeShapeType="1"/>
            </p:cNvSpPr>
            <p:nvPr/>
          </p:nvSpPr>
          <p:spPr bwMode="auto">
            <a:xfrm>
              <a:off x="2195328" y="1509112"/>
              <a:ext cx="0" cy="2873375"/>
            </a:xfrm>
            <a:prstGeom prst="line">
              <a:avLst/>
            </a:prstGeom>
            <a:noFill/>
            <a:ln w="762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91165" tIns="45583" rIns="91165" bIns="45583">
              <a:spAutoFit/>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9" name="Text Box 7"/>
            <p:cNvSpPr txBox="1">
              <a:spLocks noChangeArrowheads="1"/>
            </p:cNvSpPr>
            <p:nvPr/>
          </p:nvSpPr>
          <p:spPr bwMode="auto">
            <a:xfrm>
              <a:off x="2304146" y="2186574"/>
              <a:ext cx="1793082" cy="58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165" tIns="45583" rIns="91165" bIns="45583">
              <a:spAutoFit/>
            </a:bodyPr>
            <a:lstStyle>
              <a:lvl1pPr defTabSz="821055">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821055">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821055">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821055">
                <a:spcBef>
                  <a:spcPct val="20000"/>
                </a:spcBef>
                <a:buChar char="•"/>
                <a:defRPr sz="1600">
                  <a:solidFill>
                    <a:schemeClr val="tx1"/>
                  </a:solidFill>
                  <a:latin typeface="Arial" panose="020B0604020202020204" pitchFamily="34" charset="0"/>
                  <a:ea typeface="黑体" pitchFamily="2" charset="-122"/>
                </a:defRPr>
              </a:lvl4pPr>
              <a:lvl5pPr marL="2057400" indent="-228600" defTabSz="821055">
                <a:spcBef>
                  <a:spcPct val="20000"/>
                </a:spcBef>
                <a:buChar char="»"/>
                <a:defRPr sz="2000">
                  <a:solidFill>
                    <a:schemeClr val="tx1"/>
                  </a:solidFill>
                  <a:latin typeface="Arial" panose="020B0604020202020204" pitchFamily="34" charset="0"/>
                  <a:ea typeface="宋体" pitchFamily="2" charset="-122"/>
                </a:defRPr>
              </a:lvl5pPr>
              <a:lvl6pPr marL="25146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821055"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差距太大，</a:t>
              </a:r>
              <a:endParaRPr kumimoji="0" lang="en-US" altLang="zh-CN"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821055"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一步无法跨越！</a:t>
              </a:r>
              <a:endParaRPr kumimoji="0" lang="en-US" altLang="zh-CN"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sp>
          <p:nvSpPr>
            <p:cNvPr id="11" name="Text Box 8"/>
            <p:cNvSpPr txBox="1">
              <a:spLocks noChangeArrowheads="1"/>
            </p:cNvSpPr>
            <p:nvPr/>
          </p:nvSpPr>
          <p:spPr bwMode="auto">
            <a:xfrm>
              <a:off x="2294969" y="2997638"/>
              <a:ext cx="1414246" cy="58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165" tIns="45583" rIns="91165" bIns="45583">
              <a:spAutoFit/>
            </a:bodyPr>
            <a:lstStyle>
              <a:lvl1pPr defTabSz="821055">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821055">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821055">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821055">
                <a:spcBef>
                  <a:spcPct val="20000"/>
                </a:spcBef>
                <a:buChar char="•"/>
                <a:defRPr sz="1600">
                  <a:solidFill>
                    <a:schemeClr val="tx1"/>
                  </a:solidFill>
                  <a:latin typeface="Arial" panose="020B0604020202020204" pitchFamily="34" charset="0"/>
                  <a:ea typeface="黑体" pitchFamily="2" charset="-122"/>
                </a:defRPr>
              </a:lvl4pPr>
              <a:lvl5pPr marL="2057400" indent="-228600" defTabSz="821055">
                <a:spcBef>
                  <a:spcPct val="20000"/>
                </a:spcBef>
                <a:buChar char="»"/>
                <a:defRPr sz="2000">
                  <a:solidFill>
                    <a:schemeClr val="tx1"/>
                  </a:solidFill>
                  <a:latin typeface="Arial" panose="020B0604020202020204" pitchFamily="34" charset="0"/>
                  <a:ea typeface="宋体" pitchFamily="2" charset="-122"/>
                </a:defRPr>
              </a:lvl5pPr>
              <a:lvl6pPr marL="25146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821055" rtl="0" eaLnBrk="0" fontAlgn="base" latinLnBrk="0" hangingPunct="0">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srgbClr val="000000"/>
                  </a:solidFill>
                  <a:effectLst/>
                  <a:uLnTx/>
                  <a:uFillTx/>
                  <a:cs typeface="+mn-cs"/>
                </a:rPr>
                <a:t>也有例外，</a:t>
              </a:r>
              <a:endParaRPr kumimoji="0" lang="en-US" altLang="zh-CN" sz="1400" b="0" i="0" u="none" strike="noStrike" kern="1200" cap="none" spc="0" normalizeH="0" baseline="0" noProof="0" dirty="0">
                <a:ln>
                  <a:noFill/>
                </a:ln>
                <a:solidFill>
                  <a:srgbClr val="000000"/>
                </a:solidFill>
                <a:effectLst/>
                <a:uLnTx/>
                <a:uFillTx/>
                <a:cs typeface="+mn-cs"/>
              </a:endParaRPr>
            </a:p>
            <a:p>
              <a:pPr marL="0" marR="0" lvl="0" indent="0" algn="l" defTabSz="821055" rtl="0" eaLnBrk="0" fontAlgn="base" latinLnBrk="0" hangingPunct="0">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srgbClr val="000000"/>
                  </a:solidFill>
                  <a:effectLst/>
                  <a:uLnTx/>
                  <a:uFillTx/>
                  <a:cs typeface="+mn-cs"/>
                </a:rPr>
                <a:t>例如罗盘</a:t>
              </a:r>
              <a:endParaRPr kumimoji="0" lang="en-US" altLang="zh-CN" sz="1400" b="0" i="1"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mn-cs"/>
              </a:endParaRPr>
            </a:p>
          </p:txBody>
        </p:sp>
        <p:pic>
          <p:nvPicPr>
            <p:cNvPr id="12" name="Picture 10" descr="image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433" y="2085729"/>
              <a:ext cx="1776722" cy="183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文本框 24">
            <a:extLst>
              <a:ext uri="{FF2B5EF4-FFF2-40B4-BE49-F238E27FC236}">
                <a16:creationId xmlns:a16="http://schemas.microsoft.com/office/drawing/2014/main" id="{44C0657A-94A9-495B-91F0-7DCF7F2C06C0}"/>
              </a:ext>
            </a:extLst>
          </p:cNvPr>
          <p:cNvSpPr txBox="1"/>
          <p:nvPr/>
        </p:nvSpPr>
        <p:spPr>
          <a:xfrm>
            <a:off x="614626" y="1490008"/>
            <a:ext cx="3816425" cy="2677656"/>
          </a:xfrm>
          <a:prstGeom prst="rect">
            <a:avLst/>
          </a:prstGeom>
          <a:noFill/>
        </p:spPr>
        <p:txBody>
          <a:bodyPr wrap="square">
            <a:spAutoFit/>
          </a:bodyPr>
          <a:lstStyle/>
          <a:p>
            <a:pPr marL="342900" indent="-342900">
              <a:buFont typeface="Arial" panose="020B0604020202020204" pitchFamily="34" charset="0"/>
              <a:buChar char="•"/>
            </a:pPr>
            <a:r>
              <a:rPr lang="zh-CN" altLang="en-US" sz="2400" b="1" baseline="0" dirty="0"/>
              <a:t>人类如何实现从</a:t>
            </a:r>
            <a:r>
              <a:rPr lang="zh-CN" altLang="en-US" sz="2400" b="1" baseline="0" dirty="0">
                <a:solidFill>
                  <a:srgbClr val="C00000"/>
                </a:solidFill>
              </a:rPr>
              <a:t>物理设备</a:t>
            </a:r>
            <a:r>
              <a:rPr lang="zh-CN" altLang="en-US" sz="2400" b="1" baseline="0" dirty="0">
                <a:solidFill>
                  <a:srgbClr val="003399"/>
                </a:solidFill>
              </a:rPr>
              <a:t>到</a:t>
            </a:r>
            <a:r>
              <a:rPr lang="zh-CN" altLang="en-US" sz="2400" b="1" baseline="0" dirty="0">
                <a:solidFill>
                  <a:srgbClr val="C00000"/>
                </a:solidFill>
              </a:rPr>
              <a:t>问题求解</a:t>
            </a:r>
            <a:r>
              <a:rPr lang="zh-CN" altLang="en-US" sz="2400" b="1" baseline="0" dirty="0">
                <a:solidFill>
                  <a:srgbClr val="003399"/>
                </a:solidFill>
              </a:rPr>
              <a:t>的</a:t>
            </a:r>
            <a:r>
              <a:rPr lang="zh-CN" altLang="en-US" sz="2400" b="1" baseline="0" dirty="0"/>
              <a:t>？</a:t>
            </a:r>
            <a:endParaRPr lang="en-US" altLang="zh-CN" sz="2400" b="1" baseline="0" dirty="0"/>
          </a:p>
          <a:p>
            <a:pPr marL="342900" indent="-342900">
              <a:buFont typeface="Arial" panose="020B0604020202020204" pitchFamily="34" charset="0"/>
              <a:buChar char="•"/>
            </a:pPr>
            <a:endParaRPr lang="en-US" altLang="zh-CN" sz="2400" b="1" baseline="0" dirty="0"/>
          </a:p>
          <a:p>
            <a:pPr marL="342900" indent="-342900">
              <a:buFont typeface="Arial" panose="020B0604020202020204" pitchFamily="34" charset="0"/>
              <a:buChar char="•"/>
            </a:pPr>
            <a:endParaRPr lang="en-US" altLang="zh-CN" sz="2400" b="1" baseline="0" dirty="0"/>
          </a:p>
          <a:p>
            <a:pPr marL="342900" indent="-342900">
              <a:buFont typeface="Arial" panose="020B0604020202020204" pitchFamily="34" charset="0"/>
              <a:buChar char="•"/>
            </a:pPr>
            <a:endParaRPr lang="en-US" altLang="zh-CN" sz="2400" b="1" baseline="0" dirty="0"/>
          </a:p>
          <a:p>
            <a:pPr marL="342900" indent="-342900">
              <a:buFont typeface="Arial" panose="020B0604020202020204" pitchFamily="34" charset="0"/>
              <a:buChar char="•"/>
            </a:pPr>
            <a:r>
              <a:rPr lang="zh-CN" altLang="en-US" sz="2400" b="1" baseline="0" dirty="0"/>
              <a:t>从</a:t>
            </a:r>
            <a:r>
              <a:rPr lang="zh-CN" altLang="en-US" sz="2400" b="1" baseline="0" dirty="0">
                <a:solidFill>
                  <a:srgbClr val="003399"/>
                </a:solidFill>
              </a:rPr>
              <a:t>沙子</a:t>
            </a:r>
            <a:r>
              <a:rPr lang="zh-CN" altLang="en-US" sz="2400" b="1" baseline="0" dirty="0"/>
              <a:t>到</a:t>
            </a:r>
            <a:r>
              <a:rPr lang="zh-CN" altLang="en-US" sz="2400" b="1" baseline="0" dirty="0">
                <a:solidFill>
                  <a:srgbClr val="003399"/>
                </a:solidFill>
              </a:rPr>
              <a:t>芯片</a:t>
            </a:r>
            <a:r>
              <a:rPr lang="zh-CN" altLang="en-US" sz="2400" b="1" baseline="0" dirty="0"/>
              <a:t>到</a:t>
            </a:r>
            <a:r>
              <a:rPr lang="zh-CN" altLang="en-US" sz="2400" b="1" baseline="0" dirty="0">
                <a:solidFill>
                  <a:srgbClr val="003399"/>
                </a:solidFill>
              </a:rPr>
              <a:t>计算机</a:t>
            </a:r>
            <a:r>
              <a:rPr lang="zh-CN" altLang="en-US" sz="2400" b="1" baseline="0" dirty="0"/>
              <a:t>有多远？</a:t>
            </a:r>
          </a:p>
        </p:txBody>
      </p:sp>
      <p:pic>
        <p:nvPicPr>
          <p:cNvPr id="9218" name="Picture 2">
            <a:extLst>
              <a:ext uri="{FF2B5EF4-FFF2-40B4-BE49-F238E27FC236}">
                <a16:creationId xmlns:a16="http://schemas.microsoft.com/office/drawing/2014/main" id="{7BECF99F-77AB-48EF-9A13-F6F67869E0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6991" y="4813476"/>
            <a:ext cx="2020761" cy="1197619"/>
          </a:xfrm>
          <a:prstGeom prst="rect">
            <a:avLst/>
          </a:prstGeom>
          <a:noFill/>
          <a:extLst>
            <a:ext uri="{909E8E84-426E-40DD-AFC4-6F175D3DCCD1}">
              <a14:hiddenFill xmlns:a14="http://schemas.microsoft.com/office/drawing/2010/main">
                <a:solidFill>
                  <a:srgbClr val="FFFFFF"/>
                </a:solidFill>
              </a14:hiddenFill>
            </a:ext>
          </a:extLst>
        </p:spPr>
      </p:pic>
      <p:sp>
        <p:nvSpPr>
          <p:cNvPr id="26" name="箭头: 虚尾 25">
            <a:extLst>
              <a:ext uri="{FF2B5EF4-FFF2-40B4-BE49-F238E27FC236}">
                <a16:creationId xmlns:a16="http://schemas.microsoft.com/office/drawing/2014/main" id="{7E83C93A-A8E3-4D9E-B8C2-2354DE361197}"/>
              </a:ext>
            </a:extLst>
          </p:cNvPr>
          <p:cNvSpPr/>
          <p:nvPr/>
        </p:nvSpPr>
        <p:spPr bwMode="auto">
          <a:xfrm>
            <a:off x="3563888" y="5157192"/>
            <a:ext cx="1776722" cy="457200"/>
          </a:xfrm>
          <a:prstGeom prst="stripedRightArrow">
            <a:avLst>
              <a:gd name="adj1" fmla="val 36667"/>
              <a:gd name="adj2" fmla="val 50000"/>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25000">
              <a:ln>
                <a:noFill/>
              </a:ln>
              <a:solidFill>
                <a:schemeClr val="tx1"/>
              </a:solidFill>
              <a:effectLst/>
              <a:latin typeface="Arial" panose="020B0604020202020204" pitchFamily="34" charset="0"/>
              <a:ea typeface="宋体" pitchFamily="2" charset="-122"/>
            </a:endParaRPr>
          </a:p>
        </p:txBody>
      </p:sp>
      <p:pic>
        <p:nvPicPr>
          <p:cNvPr id="16" name="Picture 5" descr="ç¸å³å¾ç">
            <a:extLst>
              <a:ext uri="{FF2B5EF4-FFF2-40B4-BE49-F238E27FC236}">
                <a16:creationId xmlns:a16="http://schemas.microsoft.com/office/drawing/2014/main" id="{9365D499-1477-4D7F-93C1-00462ABE30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0044" y="4388127"/>
            <a:ext cx="2276715" cy="1967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9" name="Rectangle 2"/>
          <p:cNvSpPr>
            <a:spLocks noGrp="1" noChangeArrowheads="1"/>
          </p:cNvSpPr>
          <p:nvPr>
            <p:ph type="title"/>
          </p:nvPr>
        </p:nvSpPr>
        <p:spPr/>
        <p:txBody>
          <a:bodyPr/>
          <a:lstStyle/>
          <a:p>
            <a:r>
              <a:rPr lang="en-US" altLang="zh-CN" dirty="0">
                <a:ea typeface="宋体" pitchFamily="2" charset="-122"/>
              </a:rPr>
              <a:t>Abstraction to Simplify </a:t>
            </a:r>
            <a:r>
              <a:rPr lang="en-US" altLang="zh-CN" dirty="0">
                <a:solidFill>
                  <a:srgbClr val="FF0000"/>
                </a:solidFill>
                <a:ea typeface="宋体" pitchFamily="2" charset="-122"/>
              </a:rPr>
              <a:t>Hardware Design</a:t>
            </a:r>
            <a:endParaRPr lang="zh-CN" altLang="en-US" dirty="0">
              <a:solidFill>
                <a:srgbClr val="FF0000"/>
              </a:solidFill>
            </a:endParaRPr>
          </a:p>
        </p:txBody>
      </p:sp>
      <p:pic>
        <p:nvPicPr>
          <p:cNvPr id="727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429000"/>
            <a:ext cx="4038600" cy="28384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951718"/>
            <a:ext cx="4648200" cy="24415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12" name="AutoShape 5"/>
          <p:cNvSpPr/>
          <p:nvPr/>
        </p:nvSpPr>
        <p:spPr bwMode="auto">
          <a:xfrm>
            <a:off x="4953000" y="5710808"/>
            <a:ext cx="3810000" cy="438150"/>
          </a:xfrm>
          <a:prstGeom prst="borderCallout1">
            <a:avLst>
              <a:gd name="adj1" fmla="val 26088"/>
              <a:gd name="adj2" fmla="val -2000"/>
              <a:gd name="adj3" fmla="val 55074"/>
              <a:gd name="adj4" fmla="val -19000"/>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rPr>
              <a:t>晶体管（</a:t>
            </a:r>
            <a:r>
              <a:rPr kumimoji="0" lang="en-US" altLang="zh-CN" sz="1400" b="1"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rPr>
              <a:t>MOSFET：PMOS/NMOS）</a:t>
            </a:r>
          </a:p>
        </p:txBody>
      </p:sp>
      <p:sp>
        <p:nvSpPr>
          <p:cNvPr id="72713" name="AutoShape 6"/>
          <p:cNvSpPr/>
          <p:nvPr/>
        </p:nvSpPr>
        <p:spPr bwMode="auto">
          <a:xfrm>
            <a:off x="4953000" y="5177408"/>
            <a:ext cx="1828800" cy="438150"/>
          </a:xfrm>
          <a:prstGeom prst="borderCallout1">
            <a:avLst>
              <a:gd name="adj1" fmla="val 26088"/>
              <a:gd name="adj2" fmla="val -4167"/>
              <a:gd name="adj3" fmla="val 31884"/>
              <a:gd name="adj4" fmla="val -52083"/>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400" b="1"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rPr>
              <a:t>CMOS</a:t>
            </a:r>
            <a:r>
              <a:rPr kumimoji="0" lang="zh-CN" altLang="en-US" sz="1400" b="1"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rPr>
              <a:t>电路</a:t>
            </a:r>
          </a:p>
        </p:txBody>
      </p:sp>
      <p:sp>
        <p:nvSpPr>
          <p:cNvPr id="72714" name="AutoShape 7"/>
          <p:cNvSpPr/>
          <p:nvPr/>
        </p:nvSpPr>
        <p:spPr bwMode="auto">
          <a:xfrm>
            <a:off x="4953000" y="4720208"/>
            <a:ext cx="3810000" cy="438150"/>
          </a:xfrm>
          <a:prstGeom prst="borderCallout1">
            <a:avLst>
              <a:gd name="adj1" fmla="val 26088"/>
              <a:gd name="adj2" fmla="val -2000"/>
              <a:gd name="adj3" fmla="val 31884"/>
              <a:gd name="adj4" fmla="val -23667"/>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rPr>
              <a:t>门电路（非门/与非门/或非门。。。）</a:t>
            </a:r>
          </a:p>
        </p:txBody>
      </p:sp>
      <p:sp>
        <p:nvSpPr>
          <p:cNvPr id="72715" name="AutoShape 8"/>
          <p:cNvSpPr/>
          <p:nvPr/>
        </p:nvSpPr>
        <p:spPr bwMode="auto">
          <a:xfrm>
            <a:off x="4953000" y="4110608"/>
            <a:ext cx="3962400" cy="438150"/>
          </a:xfrm>
          <a:prstGeom prst="borderCallout1">
            <a:avLst>
              <a:gd name="adj1" fmla="val 26088"/>
              <a:gd name="adj2" fmla="val -1921"/>
              <a:gd name="adj3" fmla="val 78259"/>
              <a:gd name="adj4" fmla="val -22116"/>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rPr>
              <a:t>功能模块（</a:t>
            </a:r>
            <a:r>
              <a:rPr kumimoji="0" lang="en-US" altLang="zh-CN" sz="1400" b="1"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rPr>
              <a:t>ALU，FPU，</a:t>
            </a:r>
            <a:r>
              <a:rPr kumimoji="0" lang="zh-CN" altLang="en-US" sz="1400" b="1"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rPr>
              <a:t>寄存器堆。。。）</a:t>
            </a:r>
          </a:p>
        </p:txBody>
      </p:sp>
      <p:sp>
        <p:nvSpPr>
          <p:cNvPr id="72716" name="AutoShape 9"/>
          <p:cNvSpPr/>
          <p:nvPr/>
        </p:nvSpPr>
        <p:spPr bwMode="auto">
          <a:xfrm>
            <a:off x="4953000" y="3501008"/>
            <a:ext cx="3962400" cy="438150"/>
          </a:xfrm>
          <a:prstGeom prst="borderCallout1">
            <a:avLst>
              <a:gd name="adj1" fmla="val 26088"/>
              <a:gd name="adj2" fmla="val -1921"/>
              <a:gd name="adj3" fmla="val 78259"/>
              <a:gd name="adj4" fmla="val -22116"/>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rPr>
              <a:t>芯片系统（</a:t>
            </a:r>
            <a:r>
              <a:rPr kumimoji="0" lang="en-US" altLang="zh-CN" sz="1400" b="1"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rPr>
              <a:t>CPU</a:t>
            </a:r>
            <a:r>
              <a:rPr kumimoji="0" lang="zh-CN" altLang="en-US" sz="1400" b="1"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rPr>
              <a:t>芯片，</a:t>
            </a:r>
            <a:r>
              <a:rPr kumimoji="0" lang="en-US" altLang="zh-CN" sz="1400" b="1"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rPr>
              <a:t>SOC</a:t>
            </a:r>
            <a:r>
              <a:rPr kumimoji="0" lang="zh-CN" altLang="en-US" sz="1400" b="1"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rPr>
              <a:t>芯片，。。。）</a:t>
            </a:r>
          </a:p>
        </p:txBody>
      </p:sp>
      <p:sp>
        <p:nvSpPr>
          <p:cNvPr id="72717" name="AutoShape 10"/>
          <p:cNvSpPr>
            <a:spLocks noChangeArrowheads="1"/>
          </p:cNvSpPr>
          <p:nvPr/>
        </p:nvSpPr>
        <p:spPr bwMode="auto">
          <a:xfrm>
            <a:off x="611188" y="1582738"/>
            <a:ext cx="1371600" cy="21336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sp>
        <p:nvSpPr>
          <p:cNvPr id="72718" name="Text Box 11"/>
          <p:cNvSpPr txBox="1">
            <a:spLocks noChangeArrowheads="1"/>
          </p:cNvSpPr>
          <p:nvPr/>
        </p:nvSpPr>
        <p:spPr bwMode="auto">
          <a:xfrm>
            <a:off x="2679700" y="6165304"/>
            <a:ext cx="457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dirty="0">
                <a:ln>
                  <a:noFill/>
                </a:ln>
                <a:solidFill>
                  <a:srgbClr val="333399"/>
                </a:solidFill>
                <a:effectLst/>
                <a:uLnTx/>
                <a:uFillTx/>
                <a:latin typeface="Arial" panose="020B0604020202020204" pitchFamily="34" charset="0"/>
                <a:ea typeface="宋体" pitchFamily="2" charset="-122"/>
                <a:cs typeface="+mn-cs"/>
              </a:rPr>
              <a:t>How do we put the devices into system?</a:t>
            </a:r>
            <a:endParaRPr kumimoji="0" lang="zh-CN" altLang="en-US" sz="1800" b="1" i="0" u="none" strike="noStrike" kern="1200" cap="none" spc="0" normalizeH="0" baseline="0" noProof="0" dirty="0">
              <a:ln>
                <a:noFill/>
              </a:ln>
              <a:solidFill>
                <a:srgbClr val="333399"/>
              </a:solidFill>
              <a:effectLst/>
              <a:uLnTx/>
              <a:uFillTx/>
              <a:latin typeface="Arial" panose="020B0604020202020204" pitchFamily="34" charset="0"/>
              <a:ea typeface="宋体" pitchFamily="2" charset="-122"/>
              <a:cs typeface="+mn-cs"/>
            </a:endParaRPr>
          </a:p>
        </p:txBody>
      </p:sp>
      <p:sp>
        <p:nvSpPr>
          <p:cNvPr id="16" name="日期占位符 3"/>
          <p:cNvSpPr>
            <a:spLocks noGrp="1"/>
          </p:cNvSpPr>
          <p:nvPr>
            <p:ph type="dt" sz="half" idx="10"/>
          </p:nvPr>
        </p:nvSpPr>
        <p:spPr>
          <a:xfrm>
            <a:off x="179512"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17"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34</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15" name="文本框 14">
            <a:extLst>
              <a:ext uri="{FF2B5EF4-FFF2-40B4-BE49-F238E27FC236}">
                <a16:creationId xmlns:a16="http://schemas.microsoft.com/office/drawing/2014/main" id="{ADC0951A-82DD-49A7-96DF-7EED2F3FF13F}"/>
              </a:ext>
            </a:extLst>
          </p:cNvPr>
          <p:cNvSpPr txBox="1"/>
          <p:nvPr/>
        </p:nvSpPr>
        <p:spPr>
          <a:xfrm>
            <a:off x="5165951" y="2138503"/>
            <a:ext cx="2088232" cy="276999"/>
          </a:xfrm>
          <a:prstGeom prst="rect">
            <a:avLst/>
          </a:prstGeom>
          <a:noFill/>
        </p:spPr>
        <p:txBody>
          <a:bodyPr wrap="square">
            <a:spAutoFit/>
          </a:bodyPr>
          <a:lstStyle/>
          <a:p>
            <a:r>
              <a:rPr lang="zh-CN" altLang="en-US" sz="1800" b="1" i="0" kern="1200" dirty="0">
                <a:solidFill>
                  <a:schemeClr val="tx1"/>
                </a:solidFill>
                <a:effectLst/>
                <a:highlight>
                  <a:srgbClr val="FFFF00"/>
                </a:highlight>
                <a:latin typeface="Calibri" panose="020F0502020204030204" pitchFamily="34" charset="0"/>
                <a:ea typeface="宋体" pitchFamily="2" charset="-122"/>
                <a:cs typeface="+mn-cs"/>
              </a:rPr>
              <a:t>晶圆，由纯硅（</a:t>
            </a:r>
            <a:r>
              <a:rPr lang="en-US" altLang="zh-CN" sz="1800" b="1" i="0" kern="1200" dirty="0">
                <a:solidFill>
                  <a:schemeClr val="tx1"/>
                </a:solidFill>
                <a:effectLst/>
                <a:highlight>
                  <a:srgbClr val="FFFF00"/>
                </a:highlight>
                <a:latin typeface="Calibri" panose="020F0502020204030204" pitchFamily="34" charset="0"/>
                <a:ea typeface="宋体" pitchFamily="2" charset="-122"/>
                <a:cs typeface="+mn-cs"/>
              </a:rPr>
              <a:t>Si</a:t>
            </a:r>
            <a:r>
              <a:rPr lang="zh-CN" altLang="en-US" sz="1800" b="1" i="0" kern="1200" dirty="0">
                <a:solidFill>
                  <a:schemeClr val="tx1"/>
                </a:solidFill>
                <a:effectLst/>
                <a:highlight>
                  <a:srgbClr val="FFFF00"/>
                </a:highlight>
                <a:latin typeface="Calibri" panose="020F0502020204030204" pitchFamily="34" charset="0"/>
                <a:ea typeface="宋体" pitchFamily="2" charset="-122"/>
                <a:cs typeface="+mn-cs"/>
              </a:rPr>
              <a:t>）构成。</a:t>
            </a:r>
            <a:endParaRPr lang="en-US" altLang="zh-CN" sz="1800" b="1" i="0" kern="1200" dirty="0">
              <a:solidFill>
                <a:schemeClr val="tx1"/>
              </a:solidFill>
              <a:effectLst/>
              <a:highlight>
                <a:srgbClr val="FFFF00"/>
              </a:highlight>
              <a:latin typeface="Calibri" panose="020F0502020204030204" pitchFamily="34" charset="0"/>
              <a:ea typeface="宋体" pitchFamily="2" charset="-122"/>
              <a:cs typeface="+mn-cs"/>
            </a:endParaRPr>
          </a:p>
        </p:txBody>
      </p:sp>
      <p:sp>
        <p:nvSpPr>
          <p:cNvPr id="18" name="文本框 17">
            <a:extLst>
              <a:ext uri="{FF2B5EF4-FFF2-40B4-BE49-F238E27FC236}">
                <a16:creationId xmlns:a16="http://schemas.microsoft.com/office/drawing/2014/main" id="{CB2BE755-5C67-4806-AC20-A2740A9FFAD2}"/>
              </a:ext>
            </a:extLst>
          </p:cNvPr>
          <p:cNvSpPr txBox="1"/>
          <p:nvPr/>
        </p:nvSpPr>
        <p:spPr>
          <a:xfrm>
            <a:off x="5576664" y="1144189"/>
            <a:ext cx="2088232" cy="276999"/>
          </a:xfrm>
          <a:prstGeom prst="rect">
            <a:avLst/>
          </a:prstGeom>
          <a:noFill/>
        </p:spPr>
        <p:txBody>
          <a:bodyPr wrap="square">
            <a:spAutoFit/>
          </a:bodyPr>
          <a:lstStyle/>
          <a:p>
            <a:r>
              <a:rPr lang="zh-CN" altLang="en-US" sz="1800" b="1" i="0" kern="1200" dirty="0">
                <a:solidFill>
                  <a:schemeClr val="tx1"/>
                </a:solidFill>
                <a:effectLst/>
                <a:highlight>
                  <a:srgbClr val="FFFF00"/>
                </a:highlight>
                <a:latin typeface="Calibri" panose="020F0502020204030204" pitchFamily="34" charset="0"/>
                <a:ea typeface="宋体" pitchFamily="2" charset="-122"/>
                <a:cs typeface="+mn-cs"/>
              </a:rPr>
              <a:t>晶粒，</a:t>
            </a:r>
            <a:r>
              <a:rPr lang="en-US" altLang="zh-CN" sz="1800" b="1" i="0" kern="1200" dirty="0">
                <a:solidFill>
                  <a:schemeClr val="tx1"/>
                </a:solidFill>
                <a:effectLst/>
                <a:highlight>
                  <a:srgbClr val="FFFF00"/>
                </a:highlight>
                <a:latin typeface="Calibri" panose="020F0502020204030204" pitchFamily="34" charset="0"/>
                <a:ea typeface="宋体" pitchFamily="2" charset="-122"/>
                <a:cs typeface="+mn-cs"/>
              </a:rPr>
              <a:t>wafer</a:t>
            </a:r>
            <a:r>
              <a:rPr lang="zh-CN" altLang="en-US" b="1" dirty="0">
                <a:highlight>
                  <a:srgbClr val="FFFF00"/>
                </a:highlight>
                <a:latin typeface="Calibri" panose="020F0502020204030204" pitchFamily="34" charset="0"/>
              </a:rPr>
              <a:t>的一个小块</a:t>
            </a:r>
            <a:endParaRPr lang="en-US" altLang="zh-CN" sz="1800" b="1" i="0" kern="1200" dirty="0">
              <a:solidFill>
                <a:schemeClr val="tx1"/>
              </a:solidFill>
              <a:effectLst/>
              <a:highlight>
                <a:srgbClr val="FFFF00"/>
              </a:highlight>
              <a:latin typeface="Calibri" panose="020F0502020204030204" pitchFamily="34" charset="0"/>
              <a:ea typeface="宋体" pitchFamily="2" charset="-122"/>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ea typeface="宋体" pitchFamily="2" charset="-122"/>
              </a:rPr>
              <a:t>Abstraction to Simplify </a:t>
            </a:r>
            <a:r>
              <a:rPr lang="en-US" altLang="zh-CN" dirty="0">
                <a:solidFill>
                  <a:srgbClr val="FF0000"/>
                </a:solidFill>
                <a:ea typeface="宋体" pitchFamily="2" charset="-122"/>
              </a:rPr>
              <a:t>System Design</a:t>
            </a:r>
            <a:endParaRPr lang="zh-CN" altLang="en-US" dirty="0">
              <a:solidFill>
                <a:srgbClr val="FF0000"/>
              </a:solidFill>
            </a:endParaRPr>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35</a:t>
            </a:fld>
            <a:endPar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mn-cs"/>
            </a:endParaRPr>
          </a:p>
        </p:txBody>
      </p:sp>
      <p:grpSp>
        <p:nvGrpSpPr>
          <p:cNvPr id="28689" name="组合 28688"/>
          <p:cNvGrpSpPr/>
          <p:nvPr/>
        </p:nvGrpSpPr>
        <p:grpSpPr>
          <a:xfrm>
            <a:off x="300199" y="3659112"/>
            <a:ext cx="1917962" cy="1930128"/>
            <a:chOff x="488355" y="2599051"/>
            <a:chExt cx="1917962" cy="1930128"/>
          </a:xfrm>
        </p:grpSpPr>
        <p:pic>
          <p:nvPicPr>
            <p:cNvPr id="28686" name="Picture 14" descr="ç¸å³å¾ç"/>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170" y="2599051"/>
              <a:ext cx="1318332" cy="757941"/>
            </a:xfrm>
            <a:prstGeom prst="rect">
              <a:avLst/>
            </a:prstGeom>
            <a:noFill/>
            <a:extLst>
              <a:ext uri="{909E8E84-426E-40DD-AFC4-6F175D3DCCD1}">
                <a14:hiddenFill xmlns:a14="http://schemas.microsoft.com/office/drawing/2010/main">
                  <a:solidFill>
                    <a:srgbClr val="FFFFFF"/>
                  </a:solidFill>
                </a14:hiddenFill>
              </a:ext>
            </a:extLst>
          </p:spPr>
        </p:pic>
        <p:grpSp>
          <p:nvGrpSpPr>
            <p:cNvPr id="28687" name="组合 28686"/>
            <p:cNvGrpSpPr/>
            <p:nvPr/>
          </p:nvGrpSpPr>
          <p:grpSpPr>
            <a:xfrm>
              <a:off x="690235" y="3450921"/>
              <a:ext cx="1514203" cy="650731"/>
              <a:chOff x="721745" y="3450921"/>
              <a:chExt cx="1514203" cy="650731"/>
            </a:xfrm>
          </p:grpSpPr>
          <p:pic>
            <p:nvPicPr>
              <p:cNvPr id="12" name="Picture 20" descr="ch03-nm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3492815"/>
                <a:ext cx="711948" cy="56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088" descr="ch03-pm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745" y="3450921"/>
                <a:ext cx="724595" cy="65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文本框 2"/>
            <p:cNvSpPr txBox="1"/>
            <p:nvPr/>
          </p:nvSpPr>
          <p:spPr>
            <a:xfrm>
              <a:off x="488355" y="4255977"/>
              <a:ext cx="1917962" cy="273202"/>
            </a:xfrm>
            <a:prstGeom prst="rect">
              <a:avLst/>
            </a:prstGeom>
            <a:solidFill>
              <a:schemeClr val="bg2">
                <a:lumMod val="20000"/>
                <a:lumOff val="80000"/>
              </a:schemeClr>
            </a:solidFill>
            <a:effectLst>
              <a:outerShdw blurRad="63500" sx="102000" sy="102000" algn="ctr" rotWithShape="0">
                <a:prstClr val="black">
                  <a:alpha val="40000"/>
                </a:prstClr>
              </a:outerShdw>
            </a:effectLst>
          </p:spPr>
          <p:txBody>
            <a:bodyPr wrap="none" tIns="0" bIns="10800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25000" noProof="0" dirty="0">
                  <a:ln>
                    <a:noFill/>
                  </a:ln>
                  <a:solidFill>
                    <a:srgbClr val="000000"/>
                  </a:solidFill>
                  <a:effectLst/>
                  <a:uLnTx/>
                  <a:uFillTx/>
                  <a:latin typeface="Arial" panose="020B0604020202020204" pitchFamily="34" charset="0"/>
                  <a:ea typeface="宋体" pitchFamily="2" charset="-122"/>
                  <a:cs typeface="+mn-cs"/>
                </a:rPr>
                <a:t>Transistor Physical Layout</a:t>
              </a:r>
              <a:endParaRPr kumimoji="0" lang="zh-CN" altLang="en-US" sz="1600" b="1" i="0" u="none" strike="noStrike" kern="1200" cap="none" spc="0" normalizeH="0" baseline="-25000" noProof="0" dirty="0">
                <a:ln>
                  <a:noFill/>
                </a:ln>
                <a:solidFill>
                  <a:srgbClr val="000000"/>
                </a:solidFill>
                <a:effectLst/>
                <a:uLnTx/>
                <a:uFillTx/>
                <a:latin typeface="Arial" panose="020B0604020202020204" pitchFamily="34" charset="0"/>
                <a:ea typeface="宋体" pitchFamily="2" charset="-122"/>
                <a:cs typeface="+mn-cs"/>
              </a:endParaRPr>
            </a:p>
          </p:txBody>
        </p:sp>
      </p:grpSp>
      <p:pic>
        <p:nvPicPr>
          <p:cNvPr id="28678"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705" t="32923" r="5703" b="38188"/>
          <a:stretch>
            <a:fillRect/>
          </a:stretch>
        </p:blipFill>
        <p:spPr bwMode="auto">
          <a:xfrm>
            <a:off x="307680" y="5832350"/>
            <a:ext cx="1908000" cy="332954"/>
          </a:xfrm>
          <a:prstGeom prst="rect">
            <a:avLst/>
          </a:prstGeom>
          <a:noFill/>
          <a:extLst>
            <a:ext uri="{909E8E84-426E-40DD-AFC4-6F175D3DCCD1}">
              <a14:hiddenFill xmlns:a14="http://schemas.microsoft.com/office/drawing/2010/main">
                <a:solidFill>
                  <a:srgbClr val="FFFFFF"/>
                </a:solidFill>
              </a14:hiddenFill>
            </a:ext>
          </a:extLst>
        </p:spPr>
      </p:pic>
      <p:sp>
        <p:nvSpPr>
          <p:cNvPr id="77" name="文本框 76"/>
          <p:cNvSpPr txBox="1"/>
          <p:nvPr/>
        </p:nvSpPr>
        <p:spPr>
          <a:xfrm>
            <a:off x="251520" y="6237312"/>
            <a:ext cx="1979133" cy="288000"/>
          </a:xfrm>
          <a:prstGeom prst="rect">
            <a:avLst/>
          </a:prstGeom>
          <a:solidFill>
            <a:schemeClr val="bg2">
              <a:lumMod val="20000"/>
              <a:lumOff val="80000"/>
            </a:schemeClr>
          </a:solidFill>
          <a:effectLst>
            <a:outerShdw blurRad="63500" sx="102000" sy="102000" algn="ctr" rotWithShape="0">
              <a:prstClr val="black">
                <a:alpha val="40000"/>
              </a:prstClr>
            </a:outerShdw>
          </a:effectLst>
        </p:spPr>
        <p:txBody>
          <a:bodyPr wrap="square" tIns="0" bIns="10800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25000" noProof="0" dirty="0">
                <a:ln>
                  <a:noFill/>
                </a:ln>
                <a:solidFill>
                  <a:srgbClr val="000000"/>
                </a:solidFill>
                <a:effectLst/>
                <a:uLnTx/>
                <a:uFillTx/>
                <a:latin typeface="Arial" panose="020B0604020202020204" pitchFamily="34" charset="0"/>
                <a:ea typeface="宋体" pitchFamily="2" charset="-122"/>
                <a:cs typeface="+mn-cs"/>
              </a:rPr>
              <a:t>Scheme for </a:t>
            </a: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25000" noProof="0" dirty="0">
                <a:ln>
                  <a:noFill/>
                </a:ln>
                <a:solidFill>
                  <a:srgbClr val="000000"/>
                </a:solidFill>
                <a:effectLst/>
                <a:uLnTx/>
                <a:uFillTx/>
                <a:latin typeface="Arial" panose="020B0604020202020204" pitchFamily="34" charset="0"/>
                <a:ea typeface="宋体" pitchFamily="2" charset="-122"/>
                <a:cs typeface="+mn-cs"/>
              </a:rPr>
              <a:t>Representing Information</a:t>
            </a:r>
            <a:endParaRPr kumimoji="0" lang="zh-CN" altLang="en-US" sz="1600" b="1" i="0" u="none" strike="noStrike" kern="1200" cap="none" spc="0" normalizeH="0" baseline="-25000" noProof="0" dirty="0">
              <a:ln>
                <a:noFill/>
              </a:ln>
              <a:solidFill>
                <a:srgbClr val="000000"/>
              </a:solidFill>
              <a:effectLst/>
              <a:uLnTx/>
              <a:uFillTx/>
              <a:latin typeface="Arial" panose="020B0604020202020204" pitchFamily="34" charset="0"/>
              <a:ea typeface="宋体" pitchFamily="2" charset="-122"/>
              <a:cs typeface="+mn-cs"/>
            </a:endParaRPr>
          </a:p>
        </p:txBody>
      </p:sp>
      <p:sp>
        <p:nvSpPr>
          <p:cNvPr id="88" name="文本框 87"/>
          <p:cNvSpPr txBox="1"/>
          <p:nvPr/>
        </p:nvSpPr>
        <p:spPr>
          <a:xfrm>
            <a:off x="4095613" y="2583088"/>
            <a:ext cx="4207900" cy="540000"/>
          </a:xfrm>
          <a:prstGeom prst="rect">
            <a:avLst/>
          </a:prstGeom>
          <a:solidFill>
            <a:schemeClr val="bg2">
              <a:lumMod val="20000"/>
              <a:lumOff val="80000"/>
            </a:schemeClr>
          </a:solidFill>
          <a:effectLst>
            <a:outerShdw blurRad="63500" sx="102000" sy="102000" algn="ctr" rotWithShape="0">
              <a:prstClr val="black">
                <a:alpha val="40000"/>
              </a:prstClr>
            </a:outerShdw>
          </a:effectLst>
        </p:spPr>
        <p:txBody>
          <a:bodyPr wrap="square" tIns="0" bIns="10800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25000" noProof="0" dirty="0">
                <a:ln>
                  <a:noFill/>
                </a:ln>
                <a:solidFill>
                  <a:srgbClr val="000000"/>
                </a:solidFill>
                <a:effectLst/>
                <a:uLnTx/>
                <a:uFillTx/>
                <a:latin typeface="Arial" panose="020B0604020202020204" pitchFamily="34" charset="0"/>
                <a:ea typeface="宋体" pitchFamily="2" charset="-122"/>
                <a:cs typeface="+mn-cs"/>
              </a:rPr>
              <a:t>Register Transfer Level (RTL) Design</a:t>
            </a: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0" i="0" u="none" strike="noStrike" kern="1200" cap="none" spc="0" normalizeH="0" baseline="-25000" noProof="0" dirty="0">
                <a:ln>
                  <a:noFill/>
                </a:ln>
                <a:solidFill>
                  <a:srgbClr val="000000"/>
                </a:solidFill>
                <a:effectLst/>
                <a:uLnTx/>
                <a:uFillTx/>
                <a:latin typeface="Arial" panose="020B0604020202020204" pitchFamily="34" charset="0"/>
                <a:ea typeface="宋体" pitchFamily="2" charset="-122"/>
                <a:cs typeface="+mn-cs"/>
              </a:rPr>
              <a:t>1K~10K Cells/Module</a:t>
            </a: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0" i="0" u="none" strike="noStrike" kern="1200" cap="none" spc="0" normalizeH="0" baseline="-25000" noProof="0" dirty="0">
                <a:ln>
                  <a:noFill/>
                </a:ln>
                <a:solidFill>
                  <a:srgbClr val="000000"/>
                </a:solidFill>
                <a:effectLst/>
                <a:uLnTx/>
                <a:uFillTx/>
                <a:latin typeface="Arial" panose="020B0604020202020204" pitchFamily="34" charset="0"/>
                <a:ea typeface="宋体" pitchFamily="2" charset="-122"/>
                <a:cs typeface="+mn-cs"/>
              </a:rPr>
              <a:t>(100K Devices)</a:t>
            </a:r>
          </a:p>
        </p:txBody>
      </p:sp>
      <p:pic>
        <p:nvPicPr>
          <p:cNvPr id="89" name="Picture 20" descr="âcpu core layoutâçå¾çæç´¢ç»æ"/>
          <p:cNvPicPr>
            <a:picLocks noChangeAspect="1" noChangeArrowheads="1"/>
          </p:cNvPicPr>
          <p:nvPr/>
        </p:nvPicPr>
        <p:blipFill rotWithShape="1">
          <a:blip r:embed="rId6">
            <a:extLst>
              <a:ext uri="{28A0092B-C50C-407E-A947-70E740481C1C}">
                <a14:useLocalDpi xmlns:a14="http://schemas.microsoft.com/office/drawing/2010/main" val="0"/>
              </a:ext>
            </a:extLst>
          </a:blip>
          <a:srcRect l="41337" t="59668" r="42913" b="2090"/>
          <a:stretch>
            <a:fillRect/>
          </a:stretch>
        </p:blipFill>
        <p:spPr bwMode="auto">
          <a:xfrm>
            <a:off x="4089811" y="1070841"/>
            <a:ext cx="852821" cy="1435576"/>
          </a:xfrm>
          <a:prstGeom prst="rect">
            <a:avLst/>
          </a:prstGeom>
          <a:noFill/>
          <a:extLst>
            <a:ext uri="{909E8E84-426E-40DD-AFC4-6F175D3DCCD1}">
              <a14:hiddenFill xmlns:a14="http://schemas.microsoft.com/office/drawing/2010/main">
                <a:solidFill>
                  <a:srgbClr val="FFFFFF"/>
                </a:solidFill>
              </a14:hiddenFill>
            </a:ext>
          </a:extLst>
        </p:spPr>
      </p:pic>
      <p:pic>
        <p:nvPicPr>
          <p:cNvPr id="30737" name="Picture 17" descr="ç¸å³å¾ç"/>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3190" y="1078673"/>
            <a:ext cx="905340" cy="1443961"/>
          </a:xfrm>
          <a:prstGeom prst="rect">
            <a:avLst/>
          </a:prstGeom>
          <a:noFill/>
          <a:extLst>
            <a:ext uri="{909E8E84-426E-40DD-AFC4-6F175D3DCCD1}">
              <a14:hiddenFill xmlns:a14="http://schemas.microsoft.com/office/drawing/2010/main">
                <a:solidFill>
                  <a:srgbClr val="FFFFFF"/>
                </a:solidFill>
              </a14:hiddenFill>
            </a:ext>
          </a:extLst>
        </p:spPr>
      </p:pic>
      <p:sp>
        <p:nvSpPr>
          <p:cNvPr id="28703" name="文本框 28702"/>
          <p:cNvSpPr txBox="1"/>
          <p:nvPr/>
        </p:nvSpPr>
        <p:spPr>
          <a:xfrm>
            <a:off x="5151782" y="1643062"/>
            <a:ext cx="644354" cy="31518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808080">
                    <a:lumMod val="75000"/>
                  </a:srgbClr>
                </a:solidFill>
                <a:effectLst/>
                <a:uLnTx/>
                <a:uFillTx/>
                <a:latin typeface="Arial" panose="020B0604020202020204" pitchFamily="34" charset="0"/>
                <a:ea typeface="宋体" pitchFamily="2" charset="-122"/>
                <a:cs typeface="+mn-cs"/>
              </a:rPr>
              <a:t>ALU</a:t>
            </a:r>
            <a:endParaRPr kumimoji="0" lang="zh-CN" altLang="en-US" sz="1600" b="1" i="0" u="none" strike="noStrike" kern="1200" cap="none" spc="0" normalizeH="0" baseline="0" noProof="0" dirty="0">
              <a:ln>
                <a:noFill/>
              </a:ln>
              <a:solidFill>
                <a:srgbClr val="808080">
                  <a:lumMod val="75000"/>
                </a:srgbClr>
              </a:solidFill>
              <a:effectLst/>
              <a:uLnTx/>
              <a:uFillTx/>
              <a:latin typeface="Arial" panose="020B0604020202020204" pitchFamily="34" charset="0"/>
              <a:ea typeface="宋体" pitchFamily="2" charset="-122"/>
              <a:cs typeface="+mn-cs"/>
            </a:endParaRPr>
          </a:p>
        </p:txBody>
      </p:sp>
      <p:grpSp>
        <p:nvGrpSpPr>
          <p:cNvPr id="30721" name="组合 30720"/>
          <p:cNvGrpSpPr/>
          <p:nvPr/>
        </p:nvGrpSpPr>
        <p:grpSpPr>
          <a:xfrm>
            <a:off x="6236569" y="1135020"/>
            <a:ext cx="2075556" cy="1367414"/>
            <a:chOff x="3724328" y="978855"/>
            <a:chExt cx="2061812" cy="1304412"/>
          </a:xfrm>
        </p:grpSpPr>
        <p:pic>
          <p:nvPicPr>
            <p:cNvPr id="30739" name="Picture 19" descr="ç¸å³å¾ç"/>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24328" y="978855"/>
              <a:ext cx="2061812" cy="1304412"/>
            </a:xfrm>
            <a:prstGeom prst="rect">
              <a:avLst/>
            </a:prstGeom>
            <a:noFill/>
            <a:extLst>
              <a:ext uri="{909E8E84-426E-40DD-AFC4-6F175D3DCCD1}">
                <a14:hiddenFill xmlns:a14="http://schemas.microsoft.com/office/drawing/2010/main">
                  <a:solidFill>
                    <a:srgbClr val="FFFFFF"/>
                  </a:solidFill>
                </a14:hiddenFill>
              </a:ext>
            </a:extLst>
          </p:spPr>
        </p:pic>
        <p:sp>
          <p:nvSpPr>
            <p:cNvPr id="95" name="文本框 94"/>
            <p:cNvSpPr txBox="1"/>
            <p:nvPr/>
          </p:nvSpPr>
          <p:spPr>
            <a:xfrm>
              <a:off x="4096528" y="1446395"/>
              <a:ext cx="1317412" cy="369332"/>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8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宋体" pitchFamily="2" charset="-122"/>
                  <a:cs typeface="+mn-cs"/>
                </a:rPr>
                <a:t>Full Adder</a:t>
              </a:r>
              <a:endParaRPr kumimoji="0" lang="zh-CN" altLang="en-US" sz="18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宋体" pitchFamily="2" charset="-122"/>
                <a:cs typeface="+mn-cs"/>
              </a:endParaRPr>
            </a:p>
          </p:txBody>
        </p:sp>
      </p:grpSp>
      <p:sp>
        <p:nvSpPr>
          <p:cNvPr id="17" name="文本框 16"/>
          <p:cNvSpPr txBox="1"/>
          <p:nvPr/>
        </p:nvSpPr>
        <p:spPr>
          <a:xfrm>
            <a:off x="2880492" y="4941168"/>
            <a:ext cx="2592000" cy="273202"/>
          </a:xfrm>
          <a:prstGeom prst="rect">
            <a:avLst/>
          </a:prstGeom>
          <a:solidFill>
            <a:schemeClr val="bg2">
              <a:lumMod val="20000"/>
              <a:lumOff val="80000"/>
            </a:schemeClr>
          </a:solidFill>
          <a:effectLst>
            <a:outerShdw blurRad="63500" sx="102000" sy="102000" algn="ctr" rotWithShape="0">
              <a:prstClr val="black">
                <a:alpha val="40000"/>
              </a:prstClr>
            </a:outerShdw>
          </a:effectLst>
        </p:spPr>
        <p:txBody>
          <a:bodyPr wrap="square" tIns="0" bIns="10800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0" i="0" u="none" strike="noStrike" kern="1200" cap="none" spc="0" normalizeH="0" baseline="-25000" noProof="0" dirty="0">
                <a:ln>
                  <a:noFill/>
                </a:ln>
                <a:solidFill>
                  <a:srgbClr val="000000"/>
                </a:solidFill>
                <a:effectLst/>
                <a:uLnTx/>
                <a:uFillTx/>
                <a:latin typeface="Arial" panose="020B0604020202020204" pitchFamily="34" charset="0"/>
                <a:ea typeface="宋体" pitchFamily="2" charset="-122"/>
                <a:cs typeface="+mn-cs"/>
              </a:rPr>
              <a:t>Gate Level Design</a:t>
            </a:r>
          </a:p>
        </p:txBody>
      </p:sp>
      <p:sp>
        <p:nvSpPr>
          <p:cNvPr id="16" name="文本框 15"/>
          <p:cNvSpPr txBox="1"/>
          <p:nvPr/>
        </p:nvSpPr>
        <p:spPr>
          <a:xfrm>
            <a:off x="2880492" y="6173150"/>
            <a:ext cx="2592000" cy="540000"/>
          </a:xfrm>
          <a:prstGeom prst="rect">
            <a:avLst/>
          </a:prstGeom>
          <a:solidFill>
            <a:schemeClr val="bg2">
              <a:lumMod val="20000"/>
              <a:lumOff val="80000"/>
            </a:schemeClr>
          </a:solidFill>
          <a:effectLst>
            <a:outerShdw blurRad="63500" sx="102000" sy="102000" algn="ctr" rotWithShape="0">
              <a:prstClr val="black">
                <a:alpha val="40000"/>
              </a:prstClr>
            </a:outerShdw>
          </a:effectLst>
        </p:spPr>
        <p:txBody>
          <a:bodyPr wrap="square" tIns="0" bIns="10800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25000" noProof="0" dirty="0">
                <a:ln>
                  <a:noFill/>
                </a:ln>
                <a:solidFill>
                  <a:srgbClr val="000000"/>
                </a:solidFill>
                <a:effectLst/>
                <a:uLnTx/>
                <a:uFillTx/>
                <a:latin typeface="Arial" panose="020B0604020202020204" pitchFamily="34" charset="0"/>
                <a:ea typeface="宋体" pitchFamily="2" charset="-122"/>
                <a:cs typeface="+mn-cs"/>
              </a:rPr>
              <a:t>Circuit Level Design </a:t>
            </a: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1200" cap="none" spc="0" normalizeH="0" baseline="-25000" noProof="0" dirty="0">
                <a:ln>
                  <a:noFill/>
                </a:ln>
                <a:solidFill>
                  <a:srgbClr val="000000"/>
                </a:solidFill>
                <a:effectLst/>
                <a:uLnTx/>
                <a:uFillTx/>
                <a:latin typeface="Arial" panose="020B0604020202020204" pitchFamily="34" charset="0"/>
                <a:ea typeface="宋体" pitchFamily="2" charset="-122"/>
                <a:cs typeface="+mn-cs"/>
              </a:rPr>
              <a:t>（</a:t>
            </a:r>
            <a:r>
              <a:rPr kumimoji="0" lang="en-US" altLang="zh-CN" sz="1600" b="0" i="0" u="none" strike="noStrike" kern="1200" cap="none" spc="0" normalizeH="0" baseline="-25000" noProof="0" dirty="0">
                <a:ln>
                  <a:noFill/>
                </a:ln>
                <a:solidFill>
                  <a:srgbClr val="000000"/>
                </a:solidFill>
                <a:effectLst/>
                <a:uLnTx/>
                <a:uFillTx/>
                <a:latin typeface="Arial" panose="020B0604020202020204" pitchFamily="34" charset="0"/>
                <a:ea typeface="宋体" pitchFamily="2" charset="-122"/>
                <a:cs typeface="+mn-cs"/>
              </a:rPr>
              <a:t>Transistor Level Design</a:t>
            </a:r>
            <a:r>
              <a:rPr kumimoji="0" lang="zh-CN" altLang="en-US" sz="1600" b="0" i="0" u="none" strike="noStrike" kern="1200" cap="none" spc="0" normalizeH="0" baseline="-25000" noProof="0" dirty="0">
                <a:ln>
                  <a:noFill/>
                </a:ln>
                <a:solidFill>
                  <a:srgbClr val="000000"/>
                </a:solidFill>
                <a:effectLst/>
                <a:uLnTx/>
                <a:uFillTx/>
                <a:latin typeface="Arial" panose="020B0604020202020204" pitchFamily="34" charset="0"/>
                <a:ea typeface="宋体" pitchFamily="2" charset="-122"/>
                <a:cs typeface="+mn-cs"/>
              </a:rPr>
              <a:t>）</a:t>
            </a:r>
            <a:endParaRPr kumimoji="0" lang="en-US" altLang="zh-CN" sz="1600" b="0" i="0" u="none" strike="noStrike" kern="1200" cap="none" spc="0" normalizeH="0" baseline="-25000" noProof="0" dirty="0">
              <a:ln>
                <a:noFill/>
              </a:ln>
              <a:solidFill>
                <a:srgbClr val="000000"/>
              </a:solidFill>
              <a:effectLst/>
              <a:uLnTx/>
              <a:uFillTx/>
              <a:latin typeface="Arial" panose="020B0604020202020204" pitchFamily="34" charset="0"/>
              <a:ea typeface="宋体"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0" i="0" u="none" strike="noStrike" kern="1200" cap="none" spc="0" normalizeH="0" baseline="-25000" noProof="0" dirty="0">
                <a:ln>
                  <a:noFill/>
                </a:ln>
                <a:solidFill>
                  <a:srgbClr val="000000"/>
                </a:solidFill>
                <a:effectLst/>
                <a:uLnTx/>
                <a:uFillTx/>
                <a:latin typeface="Arial" panose="020B0604020202020204" pitchFamily="34" charset="0"/>
                <a:ea typeface="宋体" pitchFamily="2" charset="-122"/>
                <a:cs typeface="+mn-cs"/>
              </a:rPr>
              <a:t>(2~8 Devices/Gate)</a:t>
            </a:r>
          </a:p>
        </p:txBody>
      </p:sp>
      <p:grpSp>
        <p:nvGrpSpPr>
          <p:cNvPr id="28700" name="组合 28699"/>
          <p:cNvGrpSpPr/>
          <p:nvPr/>
        </p:nvGrpSpPr>
        <p:grpSpPr>
          <a:xfrm>
            <a:off x="3344642" y="5301208"/>
            <a:ext cx="1663701" cy="790910"/>
            <a:chOff x="3412355" y="3212976"/>
            <a:chExt cx="1663701" cy="790910"/>
          </a:xfrm>
        </p:grpSpPr>
        <p:pic>
          <p:nvPicPr>
            <p:cNvPr id="14" name="Picture 37" descr="ch03-an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12355" y="3212976"/>
              <a:ext cx="969513" cy="79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1" descr="ch03-gates"/>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63834" r="57343"/>
            <a:stretch>
              <a:fillRect/>
            </a:stretch>
          </p:blipFill>
          <p:spPr bwMode="auto">
            <a:xfrm>
              <a:off x="4439546" y="3410414"/>
              <a:ext cx="636510" cy="396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724" name="组合 30723"/>
          <p:cNvGrpSpPr/>
          <p:nvPr/>
        </p:nvGrpSpPr>
        <p:grpSpPr>
          <a:xfrm>
            <a:off x="2754103" y="3645160"/>
            <a:ext cx="2844779" cy="1224000"/>
            <a:chOff x="3203848" y="3284984"/>
            <a:chExt cx="2844779" cy="1224000"/>
          </a:xfrm>
        </p:grpSpPr>
        <p:pic>
          <p:nvPicPr>
            <p:cNvPr id="121" name="Picture 18" descr="ç¸å³å¾ç"/>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740" r="5838" b="6539"/>
            <a:stretch>
              <a:fillRect/>
            </a:stretch>
          </p:blipFill>
          <p:spPr bwMode="auto">
            <a:xfrm>
              <a:off x="3203848" y="3284984"/>
              <a:ext cx="848130" cy="1224000"/>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20" descr="ç¸å³å¾ç"/>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7323" r="3952"/>
            <a:stretch>
              <a:fillRect/>
            </a:stretch>
          </p:blipFill>
          <p:spPr bwMode="auto">
            <a:xfrm>
              <a:off x="5274957" y="3284984"/>
              <a:ext cx="773670" cy="1224000"/>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22" descr="ç¸å³å¾ç"/>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63377" y="3284984"/>
              <a:ext cx="840072" cy="1224000"/>
            </a:xfrm>
            <a:prstGeom prst="rect">
              <a:avLst/>
            </a:prstGeom>
            <a:noFill/>
            <a:extLst>
              <a:ext uri="{909E8E84-426E-40DD-AFC4-6F175D3DCCD1}">
                <a14:hiddenFill xmlns:a14="http://schemas.microsoft.com/office/drawing/2010/main">
                  <a:solidFill>
                    <a:srgbClr val="FFFFFF"/>
                  </a:solidFill>
                </a14:hiddenFill>
              </a:ext>
            </a:extLst>
          </p:spPr>
        </p:pic>
      </p:grpSp>
      <p:sp>
        <p:nvSpPr>
          <p:cNvPr id="128" name="椭圆 127"/>
          <p:cNvSpPr/>
          <p:nvPr/>
        </p:nvSpPr>
        <p:spPr bwMode="auto">
          <a:xfrm flipH="1">
            <a:off x="3042683" y="3788815"/>
            <a:ext cx="425570" cy="288257"/>
          </a:xfrm>
          <a:prstGeom prst="ellipse">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cxnSp>
        <p:nvCxnSpPr>
          <p:cNvPr id="129" name="直接连接符 128"/>
          <p:cNvCxnSpPr>
            <a:stCxn id="28686" idx="0"/>
            <a:endCxn id="128" idx="0"/>
          </p:cNvCxnSpPr>
          <p:nvPr/>
        </p:nvCxnSpPr>
        <p:spPr bwMode="auto">
          <a:xfrm>
            <a:off x="1259180" y="3659112"/>
            <a:ext cx="1996288" cy="129703"/>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132" name="直接连接符 131"/>
          <p:cNvCxnSpPr>
            <a:endCxn id="28686" idx="2"/>
          </p:cNvCxnSpPr>
          <p:nvPr/>
        </p:nvCxnSpPr>
        <p:spPr bwMode="auto">
          <a:xfrm flipH="1">
            <a:off x="1259180" y="4105989"/>
            <a:ext cx="1919083" cy="311064"/>
          </a:xfrm>
          <a:prstGeom prst="line">
            <a:avLst/>
          </a:prstGeom>
          <a:solidFill>
            <a:schemeClr val="accent1"/>
          </a:solidFill>
          <a:ln w="38100" cap="flat" cmpd="sng" algn="ctr">
            <a:solidFill>
              <a:srgbClr val="C00000"/>
            </a:solidFill>
            <a:prstDash val="solid"/>
            <a:round/>
            <a:headEnd type="none" w="med" len="med"/>
            <a:tailEnd type="none" w="med" len="med"/>
          </a:ln>
          <a:effectLst/>
        </p:spPr>
      </p:cxnSp>
      <p:sp>
        <p:nvSpPr>
          <p:cNvPr id="18" name="文本框 17"/>
          <p:cNvSpPr txBox="1"/>
          <p:nvPr/>
        </p:nvSpPr>
        <p:spPr>
          <a:xfrm>
            <a:off x="5822429" y="6165304"/>
            <a:ext cx="2600977" cy="540000"/>
          </a:xfrm>
          <a:prstGeom prst="rect">
            <a:avLst/>
          </a:prstGeom>
          <a:solidFill>
            <a:schemeClr val="bg2">
              <a:lumMod val="20000"/>
              <a:lumOff val="80000"/>
            </a:schemeClr>
          </a:solidFill>
          <a:effectLst>
            <a:outerShdw blurRad="63500" sx="102000" sy="102000" algn="ctr" rotWithShape="0">
              <a:prstClr val="black">
                <a:alpha val="40000"/>
              </a:prstClr>
            </a:outerShdw>
          </a:effectLst>
        </p:spPr>
        <p:txBody>
          <a:bodyPr wrap="square" tIns="0" bIns="10800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25000" noProof="0" dirty="0">
                <a:ln>
                  <a:noFill/>
                </a:ln>
                <a:solidFill>
                  <a:srgbClr val="000000"/>
                </a:solidFill>
                <a:effectLst/>
                <a:uLnTx/>
                <a:uFillTx/>
                <a:latin typeface="Arial" panose="020B0604020202020204" pitchFamily="34" charset="0"/>
                <a:ea typeface="宋体" pitchFamily="2" charset="-122"/>
                <a:cs typeface="+mn-cs"/>
              </a:rPr>
              <a:t>Register Transfer Level (RTL) Design</a:t>
            </a: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0" i="0" u="none" strike="noStrike" kern="1200" cap="none" spc="0" normalizeH="0" baseline="-25000" noProof="0" dirty="0">
                <a:ln>
                  <a:noFill/>
                </a:ln>
                <a:solidFill>
                  <a:srgbClr val="000000"/>
                </a:solidFill>
                <a:effectLst/>
                <a:uLnTx/>
                <a:uFillTx/>
                <a:latin typeface="Arial" panose="020B0604020202020204" pitchFamily="34" charset="0"/>
                <a:ea typeface="宋体" pitchFamily="2" charset="-122"/>
                <a:cs typeface="+mn-cs"/>
              </a:rPr>
              <a:t>2~16 Gates/Cell</a:t>
            </a: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0" i="0" u="none" strike="noStrike" kern="1200" cap="none" spc="0" normalizeH="0" baseline="-25000" noProof="0" dirty="0">
                <a:ln>
                  <a:noFill/>
                </a:ln>
                <a:solidFill>
                  <a:srgbClr val="000000"/>
                </a:solidFill>
                <a:effectLst/>
                <a:uLnTx/>
                <a:uFillTx/>
                <a:latin typeface="Arial" panose="020B0604020202020204" pitchFamily="34" charset="0"/>
                <a:ea typeface="宋体" pitchFamily="2" charset="-122"/>
                <a:cs typeface="+mn-cs"/>
              </a:rPr>
              <a:t>(16~64 Devices) </a:t>
            </a:r>
          </a:p>
        </p:txBody>
      </p:sp>
      <p:pic>
        <p:nvPicPr>
          <p:cNvPr id="21" name="Picture 71" descr="ch03-fulladde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96136" y="5100730"/>
            <a:ext cx="1667630" cy="992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0" name="组合 139"/>
          <p:cNvGrpSpPr/>
          <p:nvPr/>
        </p:nvGrpSpPr>
        <p:grpSpPr>
          <a:xfrm>
            <a:off x="7244442" y="4797152"/>
            <a:ext cx="1657458" cy="1466452"/>
            <a:chOff x="7224440" y="4632910"/>
            <a:chExt cx="1657458" cy="1466452"/>
          </a:xfrm>
        </p:grpSpPr>
        <p:sp>
          <p:nvSpPr>
            <p:cNvPr id="37" name="文本框 36"/>
            <p:cNvSpPr txBox="1"/>
            <p:nvPr/>
          </p:nvSpPr>
          <p:spPr>
            <a:xfrm>
              <a:off x="7224440" y="5524543"/>
              <a:ext cx="423057" cy="276186"/>
            </a:xfrm>
            <a:prstGeom prst="rect">
              <a:avLst/>
            </a:prstGeom>
            <a:noFill/>
            <a:ln w="9525">
              <a:noFill/>
            </a:ln>
            <a:effectLst>
              <a:outerShdw blurRad="63500" sx="102000" sy="102000" algn="ctr" rotWithShape="0">
                <a:prstClr val="black">
                  <a:alpha val="40000"/>
                </a:prstClr>
              </a:outerShdw>
            </a:effectLst>
          </p:spPr>
          <p:txBody>
            <a:bodyPr wrap="square" tIns="0" bIns="108000"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700" b="0" i="0" u="none" strike="noStrike" kern="1200" cap="none" spc="0" normalizeH="0" baseline="0" noProof="0" dirty="0" err="1">
                  <a:ln>
                    <a:noFill/>
                  </a:ln>
                  <a:solidFill>
                    <a:srgbClr val="000000"/>
                  </a:solidFill>
                  <a:effectLst/>
                  <a:uLnTx/>
                  <a:uFillTx/>
                  <a:latin typeface="Arial" panose="020B0604020202020204" pitchFamily="34" charset="0"/>
                  <a:ea typeface="宋体" pitchFamily="2" charset="-122"/>
                  <a:cs typeface="+mn-cs"/>
                </a:rPr>
                <a:t>Clk</a:t>
              </a:r>
              <a:endParaRPr kumimoji="0"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mn-cs"/>
              </a:endParaRPr>
            </a:p>
          </p:txBody>
        </p:sp>
        <p:cxnSp>
          <p:nvCxnSpPr>
            <p:cNvPr id="23" name="直接连接符 22"/>
            <p:cNvCxnSpPr/>
            <p:nvPr/>
          </p:nvCxnSpPr>
          <p:spPr bwMode="auto">
            <a:xfrm>
              <a:off x="7550386" y="5578267"/>
              <a:ext cx="26977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6" name="文本框 35"/>
            <p:cNvSpPr txBox="1"/>
            <p:nvPr/>
          </p:nvSpPr>
          <p:spPr>
            <a:xfrm>
              <a:off x="8336158" y="5512589"/>
              <a:ext cx="545740" cy="216776"/>
            </a:xfrm>
            <a:prstGeom prst="rect">
              <a:avLst/>
            </a:prstGeom>
            <a:noFill/>
            <a:ln w="9525">
              <a:noFill/>
            </a:ln>
            <a:effectLst>
              <a:outerShdw blurRad="63500" sx="102000" sy="102000" algn="ctr" rotWithShape="0">
                <a:prstClr val="black">
                  <a:alpha val="40000"/>
                </a:prstClr>
              </a:outerShdw>
            </a:effectLst>
          </p:spPr>
          <p:txBody>
            <a:bodyPr wrap="square" tIns="0" bIns="108000"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7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mn-cs"/>
                </a:rPr>
                <a:t>Register</a:t>
              </a:r>
              <a:endParaRPr kumimoji="0"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mn-cs"/>
              </a:endParaRPr>
            </a:p>
          </p:txBody>
        </p:sp>
        <p:sp>
          <p:nvSpPr>
            <p:cNvPr id="5" name="矩形 4"/>
            <p:cNvSpPr/>
            <p:nvPr/>
          </p:nvSpPr>
          <p:spPr bwMode="auto">
            <a:xfrm>
              <a:off x="7810721" y="5027485"/>
              <a:ext cx="589917" cy="26188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0" rIns="91440" bIns="0" numCol="1" rtlCol="0"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mn-cs"/>
                </a:rPr>
                <a:t>+</a:t>
              </a:r>
              <a:endPar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mn-cs"/>
              </a:endParaRPr>
            </a:p>
          </p:txBody>
        </p:sp>
        <p:cxnSp>
          <p:nvCxnSpPr>
            <p:cNvPr id="26" name="直接箭头连接符 25"/>
            <p:cNvCxnSpPr/>
            <p:nvPr/>
          </p:nvCxnSpPr>
          <p:spPr bwMode="auto">
            <a:xfrm>
              <a:off x="8105679" y="5295613"/>
              <a:ext cx="0" cy="17436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29" name="组合 28"/>
            <p:cNvGrpSpPr/>
            <p:nvPr/>
          </p:nvGrpSpPr>
          <p:grpSpPr>
            <a:xfrm>
              <a:off x="7807952" y="5485705"/>
              <a:ext cx="595454" cy="174364"/>
              <a:chOff x="6087097" y="5481248"/>
              <a:chExt cx="642212" cy="180000"/>
            </a:xfrm>
          </p:grpSpPr>
          <p:sp>
            <p:nvSpPr>
              <p:cNvPr id="11" name="矩形 10"/>
              <p:cNvSpPr/>
              <p:nvPr/>
            </p:nvSpPr>
            <p:spPr bwMode="auto">
              <a:xfrm>
                <a:off x="6093071" y="5481248"/>
                <a:ext cx="636238" cy="1800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7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15" name="流程图: 摘录 14"/>
              <p:cNvSpPr/>
              <p:nvPr/>
            </p:nvSpPr>
            <p:spPr bwMode="auto">
              <a:xfrm rot="5400000">
                <a:off x="6055988" y="5515291"/>
                <a:ext cx="174134" cy="111915"/>
              </a:xfrm>
              <a:prstGeom prst="flowChartExtra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7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grpSp>
        <p:sp>
          <p:nvSpPr>
            <p:cNvPr id="53" name="文本框 52"/>
            <p:cNvSpPr txBox="1"/>
            <p:nvPr/>
          </p:nvSpPr>
          <p:spPr>
            <a:xfrm>
              <a:off x="7783785" y="5823176"/>
              <a:ext cx="429918" cy="276186"/>
            </a:xfrm>
            <a:prstGeom prst="rect">
              <a:avLst/>
            </a:prstGeom>
            <a:noFill/>
            <a:ln w="9525">
              <a:noFill/>
            </a:ln>
          </p:spPr>
          <p:txBody>
            <a:bodyPr wrap="none" tIns="0" bIns="108000"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700" b="0" i="0" u="none" strike="noStrike" kern="1200" cap="none" spc="0" normalizeH="0" baseline="0" noProof="0" dirty="0" err="1">
                  <a:ln>
                    <a:noFill/>
                  </a:ln>
                  <a:solidFill>
                    <a:srgbClr val="000000"/>
                  </a:solidFill>
                  <a:effectLst/>
                  <a:uLnTx/>
                  <a:uFillTx/>
                  <a:latin typeface="Arial" panose="020B0604020202020204" pitchFamily="34" charset="0"/>
                  <a:ea typeface="宋体" pitchFamily="2" charset="-122"/>
                  <a:cs typeface="+mn-cs"/>
                </a:rPr>
                <a:t>C</a:t>
              </a:r>
              <a:r>
                <a:rPr kumimoji="0" lang="en-US" altLang="zh-CN" sz="700" b="0" i="0" u="none" strike="noStrike" kern="1200" cap="none" spc="0" normalizeH="0" baseline="-25000" noProof="0" dirty="0" err="1">
                  <a:ln>
                    <a:noFill/>
                  </a:ln>
                  <a:solidFill>
                    <a:srgbClr val="000000"/>
                  </a:solidFill>
                  <a:effectLst/>
                  <a:uLnTx/>
                  <a:uFillTx/>
                  <a:latin typeface="Arial" panose="020B0604020202020204" pitchFamily="34" charset="0"/>
                  <a:ea typeface="宋体" pitchFamily="2" charset="-122"/>
                  <a:cs typeface="+mn-cs"/>
                </a:rPr>
                <a:t>out</a:t>
              </a:r>
              <a:endParaRPr kumimoji="0"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mn-cs"/>
              </a:endParaRPr>
            </a:p>
          </p:txBody>
        </p:sp>
        <p:sp>
          <p:nvSpPr>
            <p:cNvPr id="54" name="文本框 53"/>
            <p:cNvSpPr txBox="1"/>
            <p:nvPr/>
          </p:nvSpPr>
          <p:spPr>
            <a:xfrm>
              <a:off x="8099178" y="5823176"/>
              <a:ext cx="266344" cy="161384"/>
            </a:xfrm>
            <a:prstGeom prst="rect">
              <a:avLst/>
            </a:prstGeom>
            <a:noFill/>
            <a:ln w="9525">
              <a:noFill/>
            </a:ln>
          </p:spPr>
          <p:txBody>
            <a:bodyPr wrap="square" tIns="0" bIns="108000"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7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mn-cs"/>
                </a:rPr>
                <a:t>S</a:t>
              </a:r>
              <a:endParaRPr kumimoji="0"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mn-cs"/>
              </a:endParaRPr>
            </a:p>
          </p:txBody>
        </p:sp>
        <p:grpSp>
          <p:nvGrpSpPr>
            <p:cNvPr id="55" name="组合 54"/>
            <p:cNvGrpSpPr/>
            <p:nvPr/>
          </p:nvGrpSpPr>
          <p:grpSpPr>
            <a:xfrm>
              <a:off x="7955372" y="5651653"/>
              <a:ext cx="300616" cy="174364"/>
              <a:chOff x="6264000" y="4761168"/>
              <a:chExt cx="324224" cy="179999"/>
            </a:xfrm>
          </p:grpSpPr>
          <p:cxnSp>
            <p:nvCxnSpPr>
              <p:cNvPr id="56" name="直接箭头连接符 55"/>
              <p:cNvCxnSpPr/>
              <p:nvPr/>
            </p:nvCxnSpPr>
            <p:spPr bwMode="auto">
              <a:xfrm>
                <a:off x="6588224" y="4761168"/>
                <a:ext cx="0" cy="17999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7" name="直接箭头连接符 56"/>
              <p:cNvCxnSpPr/>
              <p:nvPr/>
            </p:nvCxnSpPr>
            <p:spPr bwMode="auto">
              <a:xfrm>
                <a:off x="6264000" y="4761168"/>
                <a:ext cx="0" cy="17999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nvGrpSpPr>
            <p:cNvPr id="28680" name="组合 28679"/>
            <p:cNvGrpSpPr/>
            <p:nvPr/>
          </p:nvGrpSpPr>
          <p:grpSpPr>
            <a:xfrm>
              <a:off x="7775244" y="4632910"/>
              <a:ext cx="266344" cy="342135"/>
              <a:chOff x="6912674" y="2249706"/>
              <a:chExt cx="205769" cy="268539"/>
            </a:xfrm>
          </p:grpSpPr>
          <p:cxnSp>
            <p:nvCxnSpPr>
              <p:cNvPr id="59" name="直接箭头连接符 58"/>
              <p:cNvCxnSpPr/>
              <p:nvPr/>
            </p:nvCxnSpPr>
            <p:spPr bwMode="auto">
              <a:xfrm>
                <a:off x="7015558" y="2381388"/>
                <a:ext cx="0" cy="13685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60" name="文本框 59"/>
              <p:cNvSpPr txBox="1"/>
              <p:nvPr/>
            </p:nvSpPr>
            <p:spPr>
              <a:xfrm>
                <a:off x="6912674" y="2249706"/>
                <a:ext cx="205769" cy="216776"/>
              </a:xfrm>
              <a:prstGeom prst="rect">
                <a:avLst/>
              </a:prstGeom>
              <a:noFill/>
              <a:ln w="9525">
                <a:noFill/>
              </a:ln>
            </p:spPr>
            <p:txBody>
              <a:bodyPr wrap="square" tIns="0" bIns="108000"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7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mn-cs"/>
                  </a:rPr>
                  <a:t>A</a:t>
                </a:r>
                <a:endParaRPr kumimoji="0"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mn-cs"/>
                </a:endParaRPr>
              </a:p>
            </p:txBody>
          </p:sp>
        </p:grpSp>
        <p:grpSp>
          <p:nvGrpSpPr>
            <p:cNvPr id="63" name="组合 62"/>
            <p:cNvGrpSpPr/>
            <p:nvPr/>
          </p:nvGrpSpPr>
          <p:grpSpPr>
            <a:xfrm>
              <a:off x="7972508" y="4632910"/>
              <a:ext cx="266344" cy="342135"/>
              <a:chOff x="6912674" y="2249706"/>
              <a:chExt cx="205769" cy="268539"/>
            </a:xfrm>
          </p:grpSpPr>
          <p:cxnSp>
            <p:nvCxnSpPr>
              <p:cNvPr id="64" name="直接箭头连接符 63"/>
              <p:cNvCxnSpPr/>
              <p:nvPr/>
            </p:nvCxnSpPr>
            <p:spPr bwMode="auto">
              <a:xfrm>
                <a:off x="7015558" y="2381388"/>
                <a:ext cx="0" cy="13685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65" name="文本框 64"/>
              <p:cNvSpPr txBox="1"/>
              <p:nvPr/>
            </p:nvSpPr>
            <p:spPr>
              <a:xfrm>
                <a:off x="6912674" y="2249706"/>
                <a:ext cx="205769" cy="216776"/>
              </a:xfrm>
              <a:prstGeom prst="rect">
                <a:avLst/>
              </a:prstGeom>
              <a:noFill/>
              <a:ln w="9525">
                <a:noFill/>
              </a:ln>
            </p:spPr>
            <p:txBody>
              <a:bodyPr wrap="square" tIns="0" bIns="108000"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7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mn-cs"/>
                  </a:rPr>
                  <a:t>B</a:t>
                </a:r>
                <a:endParaRPr kumimoji="0"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mn-cs"/>
                </a:endParaRPr>
              </a:p>
            </p:txBody>
          </p:sp>
        </p:grpSp>
        <p:cxnSp>
          <p:nvCxnSpPr>
            <p:cNvPr id="67" name="直接箭头连接符 66"/>
            <p:cNvCxnSpPr/>
            <p:nvPr/>
          </p:nvCxnSpPr>
          <p:spPr bwMode="auto">
            <a:xfrm>
              <a:off x="8302943" y="4800681"/>
              <a:ext cx="0" cy="17436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68" name="文本框 67"/>
            <p:cNvSpPr txBox="1"/>
            <p:nvPr/>
          </p:nvSpPr>
          <p:spPr>
            <a:xfrm>
              <a:off x="8169772" y="4632910"/>
              <a:ext cx="428119" cy="276186"/>
            </a:xfrm>
            <a:prstGeom prst="rect">
              <a:avLst/>
            </a:prstGeom>
            <a:noFill/>
            <a:ln w="9525">
              <a:noFill/>
            </a:ln>
          </p:spPr>
          <p:txBody>
            <a:bodyPr wrap="square" tIns="0" bIns="108000"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700" b="0" i="0" u="none" strike="noStrike" kern="1200" cap="none" spc="0" normalizeH="0" baseline="0" noProof="0" dirty="0" err="1">
                  <a:ln>
                    <a:noFill/>
                  </a:ln>
                  <a:solidFill>
                    <a:srgbClr val="000000"/>
                  </a:solidFill>
                  <a:effectLst/>
                  <a:uLnTx/>
                  <a:uFillTx/>
                  <a:latin typeface="Arial" panose="020B0604020202020204" pitchFamily="34" charset="0"/>
                  <a:ea typeface="宋体" pitchFamily="2" charset="-122"/>
                  <a:cs typeface="+mn-cs"/>
                </a:rPr>
                <a:t>C</a:t>
              </a:r>
              <a:r>
                <a:rPr kumimoji="0" lang="en-US" altLang="zh-CN" sz="700" b="0" i="0" u="none" strike="noStrike" kern="1200" cap="none" spc="0" normalizeH="0" baseline="-25000" noProof="0" dirty="0" err="1">
                  <a:ln>
                    <a:noFill/>
                  </a:ln>
                  <a:solidFill>
                    <a:srgbClr val="000000"/>
                  </a:solidFill>
                  <a:effectLst/>
                  <a:uLnTx/>
                  <a:uFillTx/>
                  <a:latin typeface="Arial" panose="020B0604020202020204" pitchFamily="34" charset="0"/>
                  <a:ea typeface="宋体" pitchFamily="2" charset="-122"/>
                  <a:cs typeface="+mn-cs"/>
                </a:rPr>
                <a:t>in</a:t>
              </a:r>
              <a:endParaRPr kumimoji="0"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mn-cs"/>
              </a:endParaRPr>
            </a:p>
          </p:txBody>
        </p:sp>
      </p:grpSp>
      <p:pic>
        <p:nvPicPr>
          <p:cNvPr id="30725" name="Picture 5" descr="âIntegrated circuit  cell layoutâçå¾çæç´¢ç»æ&quo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06587" y="3528474"/>
            <a:ext cx="2224176" cy="119667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5" name="椭圆 134"/>
          <p:cNvSpPr/>
          <p:nvPr/>
        </p:nvSpPr>
        <p:spPr bwMode="auto">
          <a:xfrm flipH="1">
            <a:off x="6239892" y="3616782"/>
            <a:ext cx="425570" cy="1091241"/>
          </a:xfrm>
          <a:prstGeom prst="ellipse">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cxnSp>
        <p:nvCxnSpPr>
          <p:cNvPr id="136" name="直接连接符 135"/>
          <p:cNvCxnSpPr>
            <a:stCxn id="122" idx="0"/>
            <a:endCxn id="135" idx="0"/>
          </p:cNvCxnSpPr>
          <p:nvPr/>
        </p:nvCxnSpPr>
        <p:spPr bwMode="auto">
          <a:xfrm flipV="1">
            <a:off x="5212047" y="3616782"/>
            <a:ext cx="1240630" cy="28378"/>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137" name="直接连接符 136"/>
          <p:cNvCxnSpPr>
            <a:stCxn id="135" idx="4"/>
            <a:endCxn id="122" idx="2"/>
          </p:cNvCxnSpPr>
          <p:nvPr/>
        </p:nvCxnSpPr>
        <p:spPr bwMode="auto">
          <a:xfrm flipH="1">
            <a:off x="5212047" y="4708023"/>
            <a:ext cx="1240630" cy="161137"/>
          </a:xfrm>
          <a:prstGeom prst="line">
            <a:avLst/>
          </a:prstGeom>
          <a:solidFill>
            <a:schemeClr val="accent1"/>
          </a:solidFill>
          <a:ln w="38100" cap="flat" cmpd="sng" algn="ctr">
            <a:solidFill>
              <a:srgbClr val="C00000"/>
            </a:solidFill>
            <a:prstDash val="solid"/>
            <a:round/>
            <a:headEnd type="none" w="med" len="med"/>
            <a:tailEnd type="none" w="med" len="med"/>
          </a:ln>
          <a:effectLst/>
        </p:spPr>
      </p:cxnSp>
      <p:sp>
        <p:nvSpPr>
          <p:cNvPr id="162" name="文本框 161"/>
          <p:cNvSpPr txBox="1"/>
          <p:nvPr/>
        </p:nvSpPr>
        <p:spPr>
          <a:xfrm>
            <a:off x="600014" y="2600968"/>
            <a:ext cx="2693356" cy="540000"/>
          </a:xfrm>
          <a:prstGeom prst="rect">
            <a:avLst/>
          </a:prstGeom>
          <a:solidFill>
            <a:schemeClr val="bg2">
              <a:lumMod val="20000"/>
              <a:lumOff val="80000"/>
            </a:schemeClr>
          </a:solidFill>
          <a:effectLst>
            <a:outerShdw blurRad="63500" sx="102000" sy="102000" algn="ctr" rotWithShape="0">
              <a:prstClr val="black">
                <a:alpha val="40000"/>
              </a:prstClr>
            </a:outerShdw>
          </a:effectLst>
        </p:spPr>
        <p:txBody>
          <a:bodyPr wrap="square" tIns="0" bIns="10800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25000" noProof="0" dirty="0">
                <a:ln>
                  <a:noFill/>
                </a:ln>
                <a:solidFill>
                  <a:srgbClr val="000000"/>
                </a:solidFill>
                <a:effectLst/>
                <a:uLnTx/>
                <a:uFillTx/>
                <a:latin typeface="Arial" panose="020B0604020202020204" pitchFamily="34" charset="0"/>
                <a:ea typeface="宋体" pitchFamily="2" charset="-122"/>
                <a:cs typeface="+mn-cs"/>
              </a:rPr>
              <a:t>Integrated Circuit Design</a:t>
            </a: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25000" noProof="0" dirty="0">
                <a:ln>
                  <a:noFill/>
                </a:ln>
                <a:solidFill>
                  <a:srgbClr val="000000"/>
                </a:solidFill>
                <a:effectLst/>
                <a:uLnTx/>
                <a:uFillTx/>
                <a:latin typeface="Arial" panose="020B0604020202020204" pitchFamily="34" charset="0"/>
                <a:ea typeface="宋体" pitchFamily="2" charset="-122"/>
                <a:cs typeface="+mn-cs"/>
              </a:rPr>
              <a:t> 100 Modules/ IC</a:t>
            </a: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0" i="0" u="none" strike="noStrike" kern="1200" cap="none" spc="0" normalizeH="0" baseline="-25000" noProof="0" dirty="0">
                <a:ln>
                  <a:noFill/>
                </a:ln>
                <a:solidFill>
                  <a:srgbClr val="000000"/>
                </a:solidFill>
                <a:effectLst/>
                <a:uLnTx/>
                <a:uFillTx/>
                <a:latin typeface="Arial" panose="020B0604020202020204" pitchFamily="34" charset="0"/>
                <a:ea typeface="宋体" pitchFamily="2" charset="-122"/>
                <a:cs typeface="+mn-cs"/>
              </a:rPr>
              <a:t>0.25M~20G Devices</a:t>
            </a:r>
          </a:p>
        </p:txBody>
      </p:sp>
      <p:pic>
        <p:nvPicPr>
          <p:cNvPr id="163" name="Picture 18" descr="âCPU  layoutâçå¾çæç´¢ç»æ"/>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83877" y="979243"/>
            <a:ext cx="2158806" cy="1478557"/>
          </a:xfrm>
          <a:prstGeom prst="rect">
            <a:avLst/>
          </a:prstGeom>
          <a:noFill/>
          <a:extLst>
            <a:ext uri="{909E8E84-426E-40DD-AFC4-6F175D3DCCD1}">
              <a14:hiddenFill xmlns:a14="http://schemas.microsoft.com/office/drawing/2010/main">
                <a:solidFill>
                  <a:srgbClr val="FFFFFF"/>
                </a:solidFill>
              </a14:hiddenFill>
            </a:ext>
          </a:extLst>
        </p:spPr>
      </p:pic>
      <p:sp>
        <p:nvSpPr>
          <p:cNvPr id="171" name="椭圆 170"/>
          <p:cNvSpPr/>
          <p:nvPr/>
        </p:nvSpPr>
        <p:spPr bwMode="auto">
          <a:xfrm flipH="1">
            <a:off x="4324887" y="1200426"/>
            <a:ext cx="424595" cy="295441"/>
          </a:xfrm>
          <a:prstGeom prst="ellipse">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cxnSp>
        <p:nvCxnSpPr>
          <p:cNvPr id="172" name="直接连接符 171"/>
          <p:cNvCxnSpPr>
            <a:cxnSpLocks/>
            <a:stCxn id="171" idx="0"/>
          </p:cNvCxnSpPr>
          <p:nvPr/>
        </p:nvCxnSpPr>
        <p:spPr bwMode="auto">
          <a:xfrm flipV="1">
            <a:off x="4537184" y="1108448"/>
            <a:ext cx="639512" cy="91978"/>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173" name="直接连接符 172"/>
          <p:cNvCxnSpPr>
            <a:stCxn id="171" idx="3"/>
          </p:cNvCxnSpPr>
          <p:nvPr/>
        </p:nvCxnSpPr>
        <p:spPr bwMode="auto">
          <a:xfrm>
            <a:off x="4687302" y="1452601"/>
            <a:ext cx="449241" cy="1020255"/>
          </a:xfrm>
          <a:prstGeom prst="line">
            <a:avLst/>
          </a:prstGeom>
          <a:solidFill>
            <a:schemeClr val="accent1"/>
          </a:solidFill>
          <a:ln w="38100" cap="flat" cmpd="sng" algn="ctr">
            <a:solidFill>
              <a:srgbClr val="C00000"/>
            </a:solidFill>
            <a:prstDash val="solid"/>
            <a:round/>
            <a:headEnd type="none" w="med" len="med"/>
            <a:tailEnd type="none" w="med" len="med"/>
          </a:ln>
          <a:effectLst/>
        </p:spPr>
      </p:cxnSp>
      <p:sp>
        <p:nvSpPr>
          <p:cNvPr id="181" name="椭圆 180"/>
          <p:cNvSpPr/>
          <p:nvPr/>
        </p:nvSpPr>
        <p:spPr bwMode="auto">
          <a:xfrm>
            <a:off x="2248747" y="1915194"/>
            <a:ext cx="307029" cy="473600"/>
          </a:xfrm>
          <a:prstGeom prst="ellipse">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cxnSp>
        <p:nvCxnSpPr>
          <p:cNvPr id="182" name="直接连接符 181"/>
          <p:cNvCxnSpPr>
            <a:endCxn id="181" idx="0"/>
          </p:cNvCxnSpPr>
          <p:nvPr/>
        </p:nvCxnSpPr>
        <p:spPr bwMode="auto">
          <a:xfrm flipH="1">
            <a:off x="2402262" y="1056889"/>
            <a:ext cx="1687549" cy="858305"/>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183" name="直接连接符 182"/>
          <p:cNvCxnSpPr>
            <a:stCxn id="181" idx="4"/>
          </p:cNvCxnSpPr>
          <p:nvPr/>
        </p:nvCxnSpPr>
        <p:spPr bwMode="auto">
          <a:xfrm>
            <a:off x="2402262" y="2388794"/>
            <a:ext cx="1727306" cy="65320"/>
          </a:xfrm>
          <a:prstGeom prst="line">
            <a:avLst/>
          </a:prstGeom>
          <a:solidFill>
            <a:schemeClr val="accent1"/>
          </a:solidFill>
          <a:ln w="38100" cap="flat" cmpd="sng" algn="ctr">
            <a:solidFill>
              <a:srgbClr val="C00000"/>
            </a:solidFill>
            <a:prstDash val="solid"/>
            <a:round/>
            <a:headEnd type="none" w="med" len="med"/>
            <a:tailEnd type="none" w="med" len="med"/>
          </a:ln>
          <a:effectLst/>
        </p:spPr>
      </p:cxnSp>
      <p:sp>
        <p:nvSpPr>
          <p:cNvPr id="205" name="椭圆 204"/>
          <p:cNvSpPr/>
          <p:nvPr/>
        </p:nvSpPr>
        <p:spPr bwMode="auto">
          <a:xfrm flipH="1">
            <a:off x="5714406" y="1102935"/>
            <a:ext cx="272116" cy="1395436"/>
          </a:xfrm>
          <a:prstGeom prst="ellipse">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cxnSp>
        <p:nvCxnSpPr>
          <p:cNvPr id="206" name="直接连接符 205"/>
          <p:cNvCxnSpPr/>
          <p:nvPr/>
        </p:nvCxnSpPr>
        <p:spPr bwMode="auto">
          <a:xfrm>
            <a:off x="5818954" y="1120083"/>
            <a:ext cx="417615" cy="7073"/>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207" name="直接连接符 206"/>
          <p:cNvCxnSpPr>
            <a:stCxn id="205" idx="4"/>
          </p:cNvCxnSpPr>
          <p:nvPr/>
        </p:nvCxnSpPr>
        <p:spPr bwMode="auto">
          <a:xfrm flipV="1">
            <a:off x="5850464" y="2474153"/>
            <a:ext cx="386105" cy="24218"/>
          </a:xfrm>
          <a:prstGeom prst="line">
            <a:avLst/>
          </a:prstGeom>
          <a:solidFill>
            <a:schemeClr val="accent1"/>
          </a:solidFill>
          <a:ln w="38100" cap="flat" cmpd="sng" algn="ctr">
            <a:solidFill>
              <a:srgbClr val="C00000"/>
            </a:solidFill>
            <a:prstDash val="solid"/>
            <a:round/>
            <a:headEnd type="none" w="med" len="med"/>
            <a:tailEnd type="none" w="med" len="med"/>
          </a:ln>
          <a:effectLst/>
        </p:spPr>
      </p:cxnSp>
      <p:sp>
        <p:nvSpPr>
          <p:cNvPr id="80" name="箭头: 右弧形 79">
            <a:extLst>
              <a:ext uri="{FF2B5EF4-FFF2-40B4-BE49-F238E27FC236}">
                <a16:creationId xmlns:a16="http://schemas.microsoft.com/office/drawing/2014/main" id="{3D9A75B8-908C-40D8-8391-A11D54CC7882}"/>
              </a:ext>
            </a:extLst>
          </p:cNvPr>
          <p:cNvSpPr/>
          <p:nvPr/>
        </p:nvSpPr>
        <p:spPr bwMode="auto">
          <a:xfrm flipV="1">
            <a:off x="8406244" y="2083406"/>
            <a:ext cx="545740" cy="1985839"/>
          </a:xfrm>
          <a:prstGeom prst="curvedLeftArrow">
            <a:avLst>
              <a:gd name="adj1" fmla="val 36137"/>
              <a:gd name="adj2" fmla="val 50000"/>
              <a:gd name="adj3" fmla="val 3165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sp>
        <p:nvSpPr>
          <p:cNvPr id="84" name="椭圆 83">
            <a:extLst>
              <a:ext uri="{FF2B5EF4-FFF2-40B4-BE49-F238E27FC236}">
                <a16:creationId xmlns:a16="http://schemas.microsoft.com/office/drawing/2014/main" id="{70115683-CF40-4CCB-A90F-DC129570B896}"/>
              </a:ext>
            </a:extLst>
          </p:cNvPr>
          <p:cNvSpPr/>
          <p:nvPr/>
        </p:nvSpPr>
        <p:spPr bwMode="auto">
          <a:xfrm flipH="1">
            <a:off x="5708291" y="1076822"/>
            <a:ext cx="272116" cy="1395436"/>
          </a:xfrm>
          <a:prstGeom prst="ellipse">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70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7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7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70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7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7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7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7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0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0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0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6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6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8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8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88" grpId="0" animBg="1"/>
      <p:bldP spid="28703" grpId="0"/>
      <p:bldP spid="17" grpId="0" animBg="1"/>
      <p:bldP spid="16" grpId="0" animBg="1"/>
      <p:bldP spid="128" grpId="0" animBg="1"/>
      <p:bldP spid="18" grpId="0" animBg="1"/>
      <p:bldP spid="135" grpId="0" animBg="1"/>
      <p:bldP spid="162" grpId="0" animBg="1"/>
      <p:bldP spid="171" grpId="0" animBg="1"/>
      <p:bldP spid="181" grpId="0" animBg="1"/>
      <p:bldP spid="205" grpId="0" animBg="1"/>
      <p:bldP spid="80" grpId="0" animBg="1"/>
      <p:bldP spid="8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ea typeface="宋体" pitchFamily="2" charset="-122"/>
              </a:rPr>
              <a:t>Abstraction to Simplify </a:t>
            </a:r>
            <a:r>
              <a:rPr lang="en-US" altLang="zh-CN" dirty="0">
                <a:solidFill>
                  <a:srgbClr val="FF0000"/>
                </a:solidFill>
                <a:ea typeface="宋体" pitchFamily="2" charset="-122"/>
              </a:rPr>
              <a:t>System Design</a:t>
            </a:r>
            <a:endParaRPr lang="zh-CN" altLang="en-US" dirty="0">
              <a:solidFill>
                <a:srgbClr val="FF0000"/>
              </a:solidFill>
            </a:endParaRPr>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6" name="灯片编号占位符 5"/>
          <p:cNvSpPr>
            <a:spLocks noGrp="1"/>
          </p:cNvSpPr>
          <p:nvPr>
            <p:ph type="sldNum" sz="quarter" idx="12"/>
          </p:nvPr>
        </p:nvSpPr>
        <p:spPr>
          <a:xfrm>
            <a:off x="6012390" y="6537325"/>
            <a:ext cx="282681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36</a:t>
            </a:fld>
            <a:endPar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mn-cs"/>
            </a:endParaRPr>
          </a:p>
        </p:txBody>
      </p:sp>
      <p:sp>
        <p:nvSpPr>
          <p:cNvPr id="19" name="文本框 18"/>
          <p:cNvSpPr txBox="1"/>
          <p:nvPr/>
        </p:nvSpPr>
        <p:spPr>
          <a:xfrm>
            <a:off x="432144" y="6231623"/>
            <a:ext cx="5436000" cy="293721"/>
          </a:xfrm>
          <a:prstGeom prst="rect">
            <a:avLst/>
          </a:prstGeom>
          <a:solidFill>
            <a:schemeClr val="bg2">
              <a:lumMod val="20000"/>
              <a:lumOff val="80000"/>
            </a:schemeClr>
          </a:solidFill>
          <a:effectLst>
            <a:outerShdw blurRad="63500" sx="102000" sy="102000" algn="ctr" rotWithShape="0">
              <a:prstClr val="black">
                <a:alpha val="40000"/>
              </a:prstClr>
            </a:outerShdw>
          </a:effectLst>
        </p:spPr>
        <p:txBody>
          <a:bodyPr wrap="square" tIns="0" bIns="10800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1" i="0" u="none" strike="noStrike" kern="1200" cap="none" spc="0" normalizeH="0" baseline="-25000" noProof="0" dirty="0">
                <a:ln>
                  <a:noFill/>
                </a:ln>
                <a:solidFill>
                  <a:srgbClr val="FF0000"/>
                </a:solidFill>
                <a:effectLst/>
                <a:uLnTx/>
                <a:uFillTx/>
                <a:latin typeface="Arial" panose="020B0604020202020204" pitchFamily="34" charset="0"/>
                <a:ea typeface="宋体" pitchFamily="2" charset="-122"/>
                <a:cs typeface="+mn-cs"/>
              </a:rPr>
              <a:t>Electronic System Level (ESL)Design</a:t>
            </a:r>
            <a:endParaRPr kumimoji="0" lang="zh-CN" altLang="en-US" sz="1800" b="1" i="0" u="none" strike="noStrike" kern="1200" cap="none" spc="0" normalizeH="0" baseline="-25000" noProof="0" dirty="0">
              <a:ln>
                <a:noFill/>
              </a:ln>
              <a:solidFill>
                <a:srgbClr val="FF0000"/>
              </a:solidFill>
              <a:effectLst/>
              <a:uLnTx/>
              <a:uFillTx/>
              <a:latin typeface="Arial" panose="020B0604020202020204" pitchFamily="34" charset="0"/>
              <a:ea typeface="宋体" pitchFamily="2" charset="-122"/>
              <a:cs typeface="+mn-cs"/>
            </a:endParaRPr>
          </a:p>
        </p:txBody>
      </p:sp>
      <p:pic>
        <p:nvPicPr>
          <p:cNvPr id="31746" name="Picture 2" descr="ç¸å³å¾ç"/>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2957" y="1730453"/>
            <a:ext cx="2771999" cy="20265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1" name="文本框 60"/>
          <p:cNvSpPr txBox="1"/>
          <p:nvPr/>
        </p:nvSpPr>
        <p:spPr>
          <a:xfrm>
            <a:off x="3072957" y="980728"/>
            <a:ext cx="2771999" cy="663053"/>
          </a:xfrm>
          <a:prstGeom prst="rect">
            <a:avLst/>
          </a:prstGeom>
          <a:solidFill>
            <a:schemeClr val="bg2">
              <a:lumMod val="20000"/>
              <a:lumOff val="80000"/>
            </a:schemeClr>
          </a:solidFill>
          <a:effectLst>
            <a:outerShdw blurRad="63500" sx="102000" sy="102000" algn="ctr" rotWithShape="0">
              <a:prstClr val="black">
                <a:alpha val="40000"/>
              </a:prstClr>
            </a:outerShdw>
          </a:effectLst>
        </p:spPr>
        <p:txBody>
          <a:bodyPr wrap="square" tIns="0" bIns="10800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1" i="0" u="none" strike="noStrike" kern="1200" cap="none" spc="0" normalizeH="0" baseline="-25000" noProof="0" dirty="0">
                <a:ln>
                  <a:noFill/>
                </a:ln>
                <a:solidFill>
                  <a:srgbClr val="000000"/>
                </a:solidFill>
                <a:effectLst/>
                <a:uLnTx/>
                <a:uFillTx/>
                <a:latin typeface="Arial" panose="020B0604020202020204" pitchFamily="34" charset="0"/>
                <a:ea typeface="宋体" pitchFamily="2" charset="-122"/>
                <a:cs typeface="+mn-cs"/>
              </a:rPr>
              <a:t>Motherboard Circuit Design</a:t>
            </a: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1" i="0" u="none" strike="noStrike" kern="1200" cap="none" spc="0" normalizeH="0" baseline="-25000" noProof="0" dirty="0">
                <a:ln>
                  <a:noFill/>
                </a:ln>
                <a:solidFill>
                  <a:srgbClr val="0000FF"/>
                </a:solidFill>
                <a:effectLst/>
                <a:uLnTx/>
                <a:uFillTx/>
                <a:latin typeface="Arial" panose="020B0604020202020204" pitchFamily="34" charset="0"/>
                <a:ea typeface="宋体" pitchFamily="2" charset="-122"/>
                <a:cs typeface="+mn-cs"/>
              </a:rPr>
              <a:t>10 ICs/ PCB</a:t>
            </a: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1" i="0" u="none" strike="noStrike" kern="1200" cap="none" spc="0" normalizeH="0" baseline="-25000" noProof="0" dirty="0">
                <a:ln>
                  <a:noFill/>
                </a:ln>
                <a:solidFill>
                  <a:srgbClr val="FF0000"/>
                </a:solidFill>
                <a:effectLst/>
                <a:uLnTx/>
                <a:uFillTx/>
                <a:latin typeface="Arial" panose="020B0604020202020204" pitchFamily="34" charset="0"/>
                <a:ea typeface="宋体" pitchFamily="2" charset="-122"/>
                <a:cs typeface="+mn-cs"/>
              </a:rPr>
              <a:t>1~50G Devices</a:t>
            </a:r>
          </a:p>
        </p:txBody>
      </p:sp>
      <p:pic>
        <p:nvPicPr>
          <p:cNvPr id="31749" name="Picture 5" descr="ç¸å³å¾ç"/>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3434" y="1787933"/>
            <a:ext cx="2276715" cy="1967475"/>
          </a:xfrm>
          <a:prstGeom prst="rect">
            <a:avLst/>
          </a:prstGeom>
          <a:noFill/>
          <a:extLst>
            <a:ext uri="{909E8E84-426E-40DD-AFC4-6F175D3DCCD1}">
              <a14:hiddenFill xmlns:a14="http://schemas.microsoft.com/office/drawing/2010/main">
                <a:solidFill>
                  <a:srgbClr val="FFFFFF"/>
                </a:solidFill>
              </a14:hiddenFill>
            </a:ext>
          </a:extLst>
        </p:spPr>
      </p:pic>
      <p:sp>
        <p:nvSpPr>
          <p:cNvPr id="58" name="文本框 57"/>
          <p:cNvSpPr txBox="1"/>
          <p:nvPr/>
        </p:nvSpPr>
        <p:spPr>
          <a:xfrm>
            <a:off x="348792" y="980728"/>
            <a:ext cx="2285999" cy="663053"/>
          </a:xfrm>
          <a:prstGeom prst="rect">
            <a:avLst/>
          </a:prstGeom>
          <a:solidFill>
            <a:schemeClr val="bg2">
              <a:lumMod val="20000"/>
              <a:lumOff val="80000"/>
            </a:schemeClr>
          </a:solidFill>
          <a:effectLst>
            <a:outerShdw blurRad="63500" sx="102000" sy="102000" algn="ctr" rotWithShape="0">
              <a:prstClr val="black">
                <a:alpha val="40000"/>
              </a:prstClr>
            </a:outerShdw>
          </a:effectLst>
        </p:spPr>
        <p:txBody>
          <a:bodyPr wrap="square" tIns="0" bIns="10800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1" i="0" u="none" strike="noStrike" kern="1200" cap="none" spc="0" normalizeH="0" baseline="-25000" noProof="0" dirty="0">
                <a:ln>
                  <a:noFill/>
                </a:ln>
                <a:solidFill>
                  <a:srgbClr val="000000"/>
                </a:solidFill>
                <a:effectLst/>
                <a:uLnTx/>
                <a:uFillTx/>
                <a:latin typeface="Arial" panose="020B0604020202020204" pitchFamily="34" charset="0"/>
                <a:ea typeface="宋体" pitchFamily="2" charset="-122"/>
                <a:cs typeface="+mn-cs"/>
              </a:rPr>
              <a:t>Personal Computer:</a:t>
            </a: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1" i="0" u="none" strike="noStrike" kern="1200" cap="none" spc="0" normalizeH="0" baseline="-25000" noProof="0" dirty="0">
                <a:ln>
                  <a:noFill/>
                </a:ln>
                <a:solidFill>
                  <a:srgbClr val="000000"/>
                </a:solidFill>
                <a:effectLst/>
                <a:uLnTx/>
                <a:uFillTx/>
                <a:latin typeface="Arial" panose="020B0604020202020204" pitchFamily="34" charset="0"/>
                <a:ea typeface="宋体" pitchFamily="2" charset="-122"/>
                <a:cs typeface="+mn-cs"/>
              </a:rPr>
              <a:t>Hardware &amp; Software Design</a:t>
            </a: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1" i="0" u="none" strike="noStrike" kern="1200" cap="none" spc="0" normalizeH="0" baseline="-25000" noProof="0" dirty="0">
                <a:ln>
                  <a:noFill/>
                </a:ln>
                <a:solidFill>
                  <a:srgbClr val="0000FF"/>
                </a:solidFill>
                <a:effectLst/>
                <a:uLnTx/>
                <a:uFillTx/>
                <a:latin typeface="Arial" panose="020B0604020202020204" pitchFamily="34" charset="0"/>
                <a:ea typeface="宋体" pitchFamily="2" charset="-122"/>
                <a:cs typeface="+mn-cs"/>
              </a:rPr>
              <a:t>1~10PCBs/System</a:t>
            </a:r>
          </a:p>
        </p:txBody>
      </p:sp>
      <p:sp>
        <p:nvSpPr>
          <p:cNvPr id="62" name="文本框 61"/>
          <p:cNvSpPr txBox="1"/>
          <p:nvPr/>
        </p:nvSpPr>
        <p:spPr>
          <a:xfrm>
            <a:off x="6086784" y="980728"/>
            <a:ext cx="2693356" cy="663053"/>
          </a:xfrm>
          <a:prstGeom prst="rect">
            <a:avLst/>
          </a:prstGeom>
          <a:solidFill>
            <a:schemeClr val="bg2">
              <a:lumMod val="20000"/>
              <a:lumOff val="80000"/>
            </a:schemeClr>
          </a:solidFill>
          <a:effectLst>
            <a:outerShdw blurRad="63500" sx="102000" sy="102000" algn="ctr" rotWithShape="0">
              <a:prstClr val="black">
                <a:alpha val="40000"/>
              </a:prstClr>
            </a:outerShdw>
          </a:effectLst>
        </p:spPr>
        <p:txBody>
          <a:bodyPr wrap="square" tIns="0" bIns="10800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1" i="0" u="none" strike="noStrike" kern="1200" cap="none" spc="0" normalizeH="0" baseline="-25000" noProof="0" dirty="0">
                <a:ln>
                  <a:noFill/>
                </a:ln>
                <a:solidFill>
                  <a:srgbClr val="000000"/>
                </a:solidFill>
                <a:effectLst/>
                <a:uLnTx/>
                <a:uFillTx/>
                <a:latin typeface="Arial" panose="020B0604020202020204" pitchFamily="34" charset="0"/>
                <a:ea typeface="宋体" pitchFamily="2" charset="-122"/>
                <a:cs typeface="+mn-cs"/>
              </a:rPr>
              <a:t>Integrated Circuit Design</a:t>
            </a: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1" i="0" u="none" strike="noStrike" kern="1200" cap="none" spc="0" normalizeH="0" baseline="-25000" noProof="0" dirty="0">
                <a:ln>
                  <a:noFill/>
                </a:ln>
                <a:solidFill>
                  <a:srgbClr val="0000FF"/>
                </a:solidFill>
                <a:effectLst/>
                <a:uLnTx/>
                <a:uFillTx/>
                <a:latin typeface="Arial" panose="020B0604020202020204" pitchFamily="34" charset="0"/>
                <a:ea typeface="宋体" pitchFamily="2" charset="-122"/>
                <a:cs typeface="+mn-cs"/>
              </a:rPr>
              <a:t> 100 Modules/ IC</a:t>
            </a: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1" i="0" u="none" strike="noStrike" kern="1200" cap="none" spc="0" normalizeH="0" baseline="-25000" noProof="0" dirty="0">
                <a:ln>
                  <a:noFill/>
                </a:ln>
                <a:solidFill>
                  <a:srgbClr val="FF0000"/>
                </a:solidFill>
                <a:effectLst/>
                <a:uLnTx/>
                <a:uFillTx/>
                <a:latin typeface="Arial" panose="020B0604020202020204" pitchFamily="34" charset="0"/>
                <a:ea typeface="宋体" pitchFamily="2" charset="-122"/>
                <a:cs typeface="+mn-cs"/>
              </a:rPr>
              <a:t>0.25M~20G Devices</a:t>
            </a:r>
          </a:p>
        </p:txBody>
      </p:sp>
      <p:cxnSp>
        <p:nvCxnSpPr>
          <p:cNvPr id="27" name="直接连接符 26"/>
          <p:cNvCxnSpPr>
            <a:stCxn id="30" idx="0"/>
          </p:cNvCxnSpPr>
          <p:nvPr/>
        </p:nvCxnSpPr>
        <p:spPr bwMode="auto">
          <a:xfrm flipV="1">
            <a:off x="2063958" y="1700583"/>
            <a:ext cx="1520157" cy="166857"/>
          </a:xfrm>
          <a:prstGeom prst="line">
            <a:avLst/>
          </a:prstGeom>
          <a:solidFill>
            <a:schemeClr val="accent1"/>
          </a:solidFill>
          <a:ln w="38100" cap="flat" cmpd="sng" algn="ctr">
            <a:solidFill>
              <a:srgbClr val="C00000"/>
            </a:solidFill>
            <a:prstDash val="solid"/>
            <a:round/>
            <a:headEnd type="none" w="med" len="med"/>
            <a:tailEnd type="none" w="med" len="med"/>
          </a:ln>
          <a:effectLst/>
        </p:spPr>
      </p:cxnSp>
      <p:sp>
        <p:nvSpPr>
          <p:cNvPr id="30" name="椭圆 29"/>
          <p:cNvSpPr/>
          <p:nvPr/>
        </p:nvSpPr>
        <p:spPr bwMode="auto">
          <a:xfrm>
            <a:off x="1704038" y="1867440"/>
            <a:ext cx="719840" cy="1296143"/>
          </a:xfrm>
          <a:prstGeom prst="ellipse">
            <a:avLst/>
          </a:prstGeom>
          <a:noFill/>
          <a:ln w="571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cxnSp>
        <p:nvCxnSpPr>
          <p:cNvPr id="69" name="直接连接符 68"/>
          <p:cNvCxnSpPr>
            <a:stCxn id="30" idx="4"/>
          </p:cNvCxnSpPr>
          <p:nvPr/>
        </p:nvCxnSpPr>
        <p:spPr bwMode="auto">
          <a:xfrm>
            <a:off x="2063958" y="3163583"/>
            <a:ext cx="1539324" cy="572352"/>
          </a:xfrm>
          <a:prstGeom prst="line">
            <a:avLst/>
          </a:prstGeom>
          <a:solidFill>
            <a:schemeClr val="accent1"/>
          </a:solidFill>
          <a:ln w="38100" cap="flat" cmpd="sng" algn="ctr">
            <a:solidFill>
              <a:srgbClr val="C00000"/>
            </a:solidFill>
            <a:prstDash val="solid"/>
            <a:round/>
            <a:headEnd type="none" w="med" len="med"/>
            <a:tailEnd type="none" w="med" len="med"/>
          </a:ln>
          <a:effectLst/>
        </p:spPr>
      </p:cxnSp>
      <p:sp>
        <p:nvSpPr>
          <p:cNvPr id="66" name="椭圆 65"/>
          <p:cNvSpPr/>
          <p:nvPr/>
        </p:nvSpPr>
        <p:spPr bwMode="auto">
          <a:xfrm>
            <a:off x="4803272" y="2733639"/>
            <a:ext cx="376315" cy="424118"/>
          </a:xfrm>
          <a:prstGeom prst="ellipse">
            <a:avLst/>
          </a:prstGeom>
          <a:noFill/>
          <a:ln w="571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cxnSp>
        <p:nvCxnSpPr>
          <p:cNvPr id="78" name="直接连接符 77"/>
          <p:cNvCxnSpPr>
            <a:stCxn id="66" idx="0"/>
          </p:cNvCxnSpPr>
          <p:nvPr/>
        </p:nvCxnSpPr>
        <p:spPr bwMode="auto">
          <a:xfrm flipV="1">
            <a:off x="4991430" y="1787935"/>
            <a:ext cx="1095354" cy="945704"/>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95" name="直接连接符 94"/>
          <p:cNvCxnSpPr>
            <a:endCxn id="66" idx="4"/>
          </p:cNvCxnSpPr>
          <p:nvPr/>
        </p:nvCxnSpPr>
        <p:spPr bwMode="auto">
          <a:xfrm flipH="1" flipV="1">
            <a:off x="4991430" y="3157757"/>
            <a:ext cx="1095354" cy="433592"/>
          </a:xfrm>
          <a:prstGeom prst="line">
            <a:avLst/>
          </a:prstGeom>
          <a:solidFill>
            <a:schemeClr val="accent1"/>
          </a:solidFill>
          <a:ln w="38100" cap="flat" cmpd="sng" algn="ctr">
            <a:solidFill>
              <a:srgbClr val="C00000"/>
            </a:solidFill>
            <a:prstDash val="solid"/>
            <a:round/>
            <a:headEnd type="none" w="med" len="med"/>
            <a:tailEnd type="none" w="med" len="med"/>
          </a:ln>
          <a:effectLst/>
        </p:spPr>
      </p:cxnSp>
      <p:pic>
        <p:nvPicPr>
          <p:cNvPr id="31762" name="Picture 18" descr="âCPU  layoutâçå¾çæç´¢ç»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6784" y="1783044"/>
            <a:ext cx="2718633" cy="1861980"/>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2" descr="ç¸å³å¾ç"/>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2144" y="3928212"/>
            <a:ext cx="2309339" cy="223709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5" name="Picture 24" descr="ç¸å³å¾ç"/>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18740" y="4149080"/>
            <a:ext cx="3156784" cy="1751698"/>
          </a:xfrm>
          <a:prstGeom prst="rect">
            <a:avLst/>
          </a:prstGeom>
          <a:noFill/>
          <a:extLst>
            <a:ext uri="{909E8E84-426E-40DD-AFC4-6F175D3DCCD1}">
              <a14:hiddenFill xmlns:a14="http://schemas.microsoft.com/office/drawing/2010/main">
                <a:solidFill>
                  <a:srgbClr val="FFFFFF"/>
                </a:solidFill>
              </a14:hiddenFill>
            </a:ext>
          </a:extLst>
        </p:spPr>
      </p:pic>
      <p:grpSp>
        <p:nvGrpSpPr>
          <p:cNvPr id="30744" name="组合 30743"/>
          <p:cNvGrpSpPr/>
          <p:nvPr/>
        </p:nvGrpSpPr>
        <p:grpSpPr>
          <a:xfrm>
            <a:off x="6012390" y="3912665"/>
            <a:ext cx="2880090" cy="2108623"/>
            <a:chOff x="6012390" y="3874096"/>
            <a:chExt cx="2880090" cy="2108623"/>
          </a:xfrm>
        </p:grpSpPr>
        <p:sp>
          <p:nvSpPr>
            <p:cNvPr id="30742" name="矩形 30741"/>
            <p:cNvSpPr/>
            <p:nvPr/>
          </p:nvSpPr>
          <p:spPr bwMode="auto">
            <a:xfrm>
              <a:off x="6012390" y="3874096"/>
              <a:ext cx="2880090" cy="2108623"/>
            </a:xfrm>
            <a:prstGeom prst="rect">
              <a:avLst/>
            </a:prstGeom>
            <a:solidFill>
              <a:srgbClr val="CCFFFF"/>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graphicFrame>
          <p:nvGraphicFramePr>
            <p:cNvPr id="147" name="Object 14"/>
            <p:cNvGraphicFramePr>
              <a:graphicFrameLocks noChangeAspect="1"/>
            </p:cNvGraphicFramePr>
            <p:nvPr/>
          </p:nvGraphicFramePr>
          <p:xfrm>
            <a:off x="6123724" y="3951155"/>
            <a:ext cx="2644752" cy="1926117"/>
          </p:xfrm>
          <a:graphic>
            <a:graphicData uri="http://schemas.openxmlformats.org/presentationml/2006/ole">
              <mc:AlternateContent xmlns:mc="http://schemas.openxmlformats.org/markup-compatibility/2006">
                <mc:Choice xmlns:v="urn:schemas-microsoft-com:vml" Requires="v">
                  <p:oleObj spid="_x0000_s7307" name="CorelDRAW" r:id="rId9" imgW="5743575" imgH="4029075" progId="CorelDRAW.Graphic.9">
                    <p:embed/>
                  </p:oleObj>
                </mc:Choice>
                <mc:Fallback>
                  <p:oleObj name="CorelDRAW" r:id="rId9" imgW="5743575" imgH="4029075" progId="CorelDRAW.Graphic.9">
                    <p:embed/>
                    <p:pic>
                      <p:nvPicPr>
                        <p:cNvPr id="0" name="Object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3724" y="3951155"/>
                          <a:ext cx="2644752" cy="1926117"/>
                        </a:xfrm>
                        <a:prstGeom prst="rect">
                          <a:avLst/>
                        </a:prstGeom>
                        <a:noFill/>
                        <a:ln>
                          <a:noFill/>
                        </a:ln>
                        <a:effectLst/>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7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7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7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1" grpId="0" animBg="1"/>
      <p:bldP spid="58" grpId="0" animBg="1"/>
      <p:bldP spid="62" grpId="0" animBg="1"/>
      <p:bldP spid="30" grpId="0" animBg="1"/>
      <p:bldP spid="6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18"/>
          <p:cNvSpPr>
            <a:spLocks noGrp="1" noChangeArrowheads="1"/>
          </p:cNvSpPr>
          <p:nvPr>
            <p:ph type="body" sz="half" idx="4294967295"/>
          </p:nvPr>
        </p:nvSpPr>
        <p:spPr>
          <a:xfrm>
            <a:off x="3798962" y="1978025"/>
            <a:ext cx="4133850" cy="874713"/>
          </a:xfrm>
        </p:spPr>
        <p:txBody>
          <a:bodyPr>
            <a:normAutofit lnSpcReduction="10000"/>
          </a:bodyPr>
          <a:lstStyle/>
          <a:p>
            <a:pPr defTabSz="457200" eaLnBrk="1" hangingPunct="1">
              <a:lnSpc>
                <a:spcPct val="80000"/>
              </a:lnSpc>
              <a:spcBef>
                <a:spcPct val="0"/>
              </a:spcBef>
              <a:buFont typeface="Times" panose="02020603050405020304" pitchFamily="18" charset="0"/>
              <a:buNone/>
              <a:tabLst>
                <a:tab pos="1066800" algn="l"/>
              </a:tabLst>
              <a:defRPr/>
            </a:pPr>
            <a:r>
              <a:rPr lang="en-US" altLang="zh-CN" sz="1600" dirty="0" err="1">
                <a:solidFill>
                  <a:srgbClr val="003399"/>
                </a:solidFill>
                <a:ea typeface="宋体" pitchFamily="2" charset="-122"/>
              </a:rPr>
              <a:t>lw</a:t>
            </a:r>
            <a:r>
              <a:rPr lang="en-US" altLang="zh-CN" sz="1600" dirty="0">
                <a:solidFill>
                  <a:srgbClr val="003399"/>
                </a:solidFill>
                <a:ea typeface="宋体" pitchFamily="2" charset="-122"/>
              </a:rPr>
              <a:t>	  $t0, 0($2)</a:t>
            </a:r>
          </a:p>
          <a:p>
            <a:pPr defTabSz="457200" eaLnBrk="1" hangingPunct="1">
              <a:lnSpc>
                <a:spcPct val="80000"/>
              </a:lnSpc>
              <a:spcBef>
                <a:spcPct val="0"/>
              </a:spcBef>
              <a:buFont typeface="Times" panose="02020603050405020304" pitchFamily="18" charset="0"/>
              <a:buNone/>
              <a:tabLst>
                <a:tab pos="1066800" algn="l"/>
              </a:tabLst>
              <a:defRPr/>
            </a:pPr>
            <a:r>
              <a:rPr lang="en-US" altLang="zh-CN" sz="1600" dirty="0" err="1">
                <a:solidFill>
                  <a:srgbClr val="003399"/>
                </a:solidFill>
                <a:ea typeface="宋体" pitchFamily="2" charset="-122"/>
              </a:rPr>
              <a:t>lw</a:t>
            </a:r>
            <a:r>
              <a:rPr lang="en-US" altLang="zh-CN" sz="1600" dirty="0">
                <a:solidFill>
                  <a:srgbClr val="003399"/>
                </a:solidFill>
                <a:ea typeface="宋体" pitchFamily="2" charset="-122"/>
              </a:rPr>
              <a:t>	  $t1, 4($2)</a:t>
            </a:r>
          </a:p>
          <a:p>
            <a:pPr defTabSz="457200" eaLnBrk="1" hangingPunct="1">
              <a:lnSpc>
                <a:spcPct val="80000"/>
              </a:lnSpc>
              <a:spcBef>
                <a:spcPct val="0"/>
              </a:spcBef>
              <a:buFont typeface="Times" panose="02020603050405020304" pitchFamily="18" charset="0"/>
              <a:buNone/>
              <a:tabLst>
                <a:tab pos="1066800" algn="l"/>
              </a:tabLst>
              <a:defRPr/>
            </a:pPr>
            <a:r>
              <a:rPr lang="en-US" altLang="zh-CN" sz="1600" dirty="0" err="1">
                <a:solidFill>
                  <a:srgbClr val="003399"/>
                </a:solidFill>
                <a:ea typeface="宋体" pitchFamily="2" charset="-122"/>
              </a:rPr>
              <a:t>sw</a:t>
            </a:r>
            <a:r>
              <a:rPr lang="en-US" altLang="zh-CN" sz="1600" dirty="0">
                <a:solidFill>
                  <a:srgbClr val="003399"/>
                </a:solidFill>
                <a:ea typeface="宋体" pitchFamily="2" charset="-122"/>
              </a:rPr>
              <a:t>	  $t1, 0($2)</a:t>
            </a:r>
          </a:p>
          <a:p>
            <a:pPr defTabSz="457200" eaLnBrk="1" hangingPunct="1">
              <a:lnSpc>
                <a:spcPct val="90000"/>
              </a:lnSpc>
              <a:spcBef>
                <a:spcPct val="0"/>
              </a:spcBef>
              <a:buFont typeface="Times" panose="02020603050405020304" pitchFamily="18" charset="0"/>
              <a:buNone/>
              <a:tabLst>
                <a:tab pos="1066800" algn="l"/>
              </a:tabLst>
              <a:defRPr/>
            </a:pPr>
            <a:r>
              <a:rPr lang="en-US" altLang="zh-CN" sz="1600" dirty="0" err="1">
                <a:solidFill>
                  <a:srgbClr val="003399"/>
                </a:solidFill>
                <a:ea typeface="宋体" pitchFamily="2" charset="-122"/>
              </a:rPr>
              <a:t>sw</a:t>
            </a:r>
            <a:r>
              <a:rPr lang="en-US" altLang="zh-CN" sz="1600" dirty="0">
                <a:solidFill>
                  <a:srgbClr val="003399"/>
                </a:solidFill>
                <a:ea typeface="宋体" pitchFamily="2" charset="-122"/>
              </a:rPr>
              <a:t>	  $t0, 4($2)</a:t>
            </a:r>
          </a:p>
        </p:txBody>
      </p:sp>
      <p:graphicFrame>
        <p:nvGraphicFramePr>
          <p:cNvPr id="69638" name="Object 3"/>
          <p:cNvGraphicFramePr>
            <a:graphicFrameLocks noGrp="1" noChangeAspect="1"/>
          </p:cNvGraphicFramePr>
          <p:nvPr>
            <p:ph sz="quarter" idx="4294967295"/>
          </p:nvPr>
        </p:nvGraphicFramePr>
        <p:xfrm>
          <a:off x="3843412" y="5373216"/>
          <a:ext cx="1828800" cy="1257300"/>
        </p:xfrm>
        <a:graphic>
          <a:graphicData uri="http://schemas.openxmlformats.org/presentationml/2006/ole">
            <mc:AlternateContent xmlns:mc="http://schemas.openxmlformats.org/markup-compatibility/2006">
              <mc:Choice xmlns:v="urn:schemas-microsoft-com:vml" Requires="v">
                <p:oleObj spid="_x0000_s3218" name="Image" r:id="rId4" imgW="3492500" imgH="2400300" progId="">
                  <p:embed/>
                </p:oleObj>
              </mc:Choice>
              <mc:Fallback>
                <p:oleObj name="Image" r:id="rId4" imgW="3492500" imgH="2400300" progId="">
                  <p:embed/>
                  <p:pic>
                    <p:nvPicPr>
                      <p:cNvPr id="0"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3412" y="5373216"/>
                        <a:ext cx="182880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9639" name="Rectangle 7"/>
          <p:cNvSpPr>
            <a:spLocks noChangeArrowheads="1"/>
          </p:cNvSpPr>
          <p:nvPr/>
        </p:nvSpPr>
        <p:spPr bwMode="auto">
          <a:xfrm>
            <a:off x="857312" y="1084263"/>
            <a:ext cx="2319164" cy="524246"/>
          </a:xfrm>
          <a:prstGeom prst="rect">
            <a:avLst/>
          </a:prstGeom>
          <a:noFill/>
          <a:ln w="28575">
            <a:solidFill>
              <a:schemeClr val="tx1"/>
            </a:solidFill>
            <a:miter lim="800000"/>
          </a:ln>
          <a:extLst>
            <a:ext uri="{909E8E84-426E-40DD-AFC4-6F175D3DCCD1}">
              <a14:hiddenFill xmlns:a14="http://schemas.microsoft.com/office/drawing/2010/main">
                <a:solidFill>
                  <a:srgbClr val="FFFFFF"/>
                </a:solidFill>
              </a14:hiddenFill>
            </a:ext>
          </a:extLst>
        </p:spPr>
        <p:txBody>
          <a:bodyPr wrap="square" lIns="63500" tIns="25400" rIns="63500" bIns="25400">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457200" rtl="0" eaLnBrk="1" fontAlgn="base" latinLnBrk="0" hangingPunct="1">
              <a:lnSpc>
                <a:spcPct val="85000"/>
              </a:lnSpc>
              <a:spcBef>
                <a:spcPct val="41000"/>
              </a:spcBef>
              <a:spcAft>
                <a:spcPct val="0"/>
              </a:spcAft>
              <a:buClrTx/>
              <a:buSzTx/>
              <a:buFontTx/>
              <a:buNone/>
              <a:defRPr/>
            </a:pPr>
            <a:r>
              <a:rPr kumimoji="0" lang="en-US" altLang="zh-CN" sz="1800" b="1"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High Level Language</a:t>
            </a:r>
            <a:br>
              <a:rPr kumimoji="0" lang="en-US" altLang="zh-CN" sz="1800" b="1"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br>
            <a:r>
              <a:rPr kumimoji="0" lang="en-US" altLang="zh-CN" sz="1800" b="1"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Program (e.g., C)</a:t>
            </a:r>
          </a:p>
        </p:txBody>
      </p:sp>
      <p:sp>
        <p:nvSpPr>
          <p:cNvPr id="69640" name="Rectangle 8"/>
          <p:cNvSpPr>
            <a:spLocks noChangeArrowheads="1"/>
          </p:cNvSpPr>
          <p:nvPr/>
        </p:nvSpPr>
        <p:spPr bwMode="auto">
          <a:xfrm>
            <a:off x="857312" y="2165350"/>
            <a:ext cx="2319164" cy="524246"/>
          </a:xfrm>
          <a:prstGeom prst="rect">
            <a:avLst/>
          </a:prstGeom>
          <a:noFill/>
          <a:ln w="28575">
            <a:solidFill>
              <a:schemeClr val="tx1"/>
            </a:solidFill>
            <a:miter lim="800000"/>
          </a:ln>
          <a:extLst>
            <a:ext uri="{909E8E84-426E-40DD-AFC4-6F175D3DCCD1}">
              <a14:hiddenFill xmlns:a14="http://schemas.microsoft.com/office/drawing/2010/main">
                <a:solidFill>
                  <a:srgbClr val="FFFFFF"/>
                </a:solidFill>
              </a14:hiddenFill>
            </a:ext>
          </a:extLst>
        </p:spPr>
        <p:txBody>
          <a:bodyPr wrap="square" lIns="63500" tIns="25400" rIns="63500" bIns="25400">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457200" rtl="0" eaLnBrk="1" fontAlgn="base" latinLnBrk="0" hangingPunct="1">
              <a:lnSpc>
                <a:spcPct val="85000"/>
              </a:lnSpc>
              <a:spcBef>
                <a:spcPct val="41000"/>
              </a:spcBef>
              <a:spcAft>
                <a:spcPct val="0"/>
              </a:spcAft>
              <a:buClrTx/>
              <a:buSzTx/>
              <a:buFontTx/>
              <a:buNone/>
              <a:defRPr/>
            </a:pPr>
            <a:r>
              <a:rPr kumimoji="0" lang="en-US" altLang="zh-CN" sz="1800" b="1" i="0" u="none" strike="noStrike" kern="1200" cap="none" spc="0" normalizeH="0" baseline="0" noProof="0">
                <a:ln>
                  <a:noFill/>
                </a:ln>
                <a:solidFill>
                  <a:srgbClr val="003399"/>
                </a:solidFill>
                <a:effectLst/>
                <a:uLnTx/>
                <a:uFillTx/>
                <a:latin typeface="Calibri" panose="020F0502020204030204" pitchFamily="34" charset="0"/>
                <a:ea typeface="宋体" pitchFamily="2" charset="-122"/>
                <a:cs typeface="+mn-cs"/>
              </a:rPr>
              <a:t>Assembly  Language Program (e.g., MIPS)</a:t>
            </a:r>
          </a:p>
        </p:txBody>
      </p:sp>
      <p:sp>
        <p:nvSpPr>
          <p:cNvPr id="69641" name="Rectangle 9"/>
          <p:cNvSpPr>
            <a:spLocks noChangeArrowheads="1"/>
          </p:cNvSpPr>
          <p:nvPr/>
        </p:nvSpPr>
        <p:spPr bwMode="auto">
          <a:xfrm>
            <a:off x="929320" y="3100388"/>
            <a:ext cx="2175148" cy="524246"/>
          </a:xfrm>
          <a:prstGeom prst="rect">
            <a:avLst/>
          </a:prstGeom>
          <a:noFill/>
          <a:ln w="28575">
            <a:solidFill>
              <a:schemeClr val="tx1"/>
            </a:solidFill>
            <a:miter lim="800000"/>
          </a:ln>
          <a:extLst>
            <a:ext uri="{909E8E84-426E-40DD-AFC4-6F175D3DCCD1}">
              <a14:hiddenFill xmlns:a14="http://schemas.microsoft.com/office/drawing/2010/main">
                <a:solidFill>
                  <a:srgbClr val="FFFFFF"/>
                </a:solidFill>
              </a14:hiddenFill>
            </a:ext>
          </a:extLst>
        </p:spPr>
        <p:txBody>
          <a:bodyPr wrap="square" lIns="63500" tIns="25400" rIns="63500" bIns="25400">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457200" rtl="0" eaLnBrk="1" fontAlgn="base" latinLnBrk="0" hangingPunct="1">
              <a:lnSpc>
                <a:spcPct val="85000"/>
              </a:lnSpc>
              <a:spcBef>
                <a:spcPct val="41000"/>
              </a:spcBef>
              <a:spcAft>
                <a:spcPct val="0"/>
              </a:spcAft>
              <a:buClrTx/>
              <a:buSzTx/>
              <a:buFontTx/>
              <a:buNone/>
              <a:defRPr/>
            </a:pPr>
            <a:r>
              <a:rPr kumimoji="0" lang="en-US" altLang="zh-CN" sz="1800" b="1" i="0" u="none" strike="noStrike" kern="1200" cap="none" spc="0" normalizeH="0" baseline="0" noProof="0" dirty="0">
                <a:ln>
                  <a:noFill/>
                </a:ln>
                <a:solidFill>
                  <a:srgbClr val="FF0000"/>
                </a:solidFill>
                <a:effectLst/>
                <a:uLnTx/>
                <a:uFillTx/>
                <a:latin typeface="Calibri" panose="020F0502020204030204" pitchFamily="34" charset="0"/>
                <a:ea typeface="宋体" pitchFamily="2" charset="-122"/>
                <a:cs typeface="+mn-cs"/>
              </a:rPr>
              <a:t>Machine  Language Program (e.g., RISC-V)</a:t>
            </a:r>
          </a:p>
        </p:txBody>
      </p:sp>
      <p:sp>
        <p:nvSpPr>
          <p:cNvPr id="69642" name="Rectangle 10"/>
          <p:cNvSpPr>
            <a:spLocks noChangeArrowheads="1"/>
          </p:cNvSpPr>
          <p:nvPr/>
        </p:nvSpPr>
        <p:spPr bwMode="auto">
          <a:xfrm>
            <a:off x="253876" y="4464050"/>
            <a:ext cx="3526036" cy="538865"/>
          </a:xfrm>
          <a:prstGeom prst="rect">
            <a:avLst/>
          </a:prstGeom>
          <a:noFill/>
          <a:ln w="28575">
            <a:pattFill prst="pct70">
              <a:fgClr>
                <a:schemeClr val="tx1"/>
              </a:fgClr>
              <a:bgClr>
                <a:schemeClr val="bg1"/>
              </a:bgClr>
            </a:pattFill>
            <a:miter lim="800000"/>
          </a:ln>
          <a:extLst>
            <a:ext uri="{909E8E84-426E-40DD-AFC4-6F175D3DCCD1}">
              <a14:hiddenFill xmlns:a14="http://schemas.microsoft.com/office/drawing/2010/main">
                <a:solidFill>
                  <a:srgbClr val="FFFFFF"/>
                </a:solidFill>
              </a14:hiddenFill>
            </a:ext>
          </a:extLst>
        </p:spPr>
        <p:txBody>
          <a:bodyPr wrap="square" lIns="63500" tIns="25400" rIns="63500" bIns="25400">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457200" rtl="0" eaLnBrk="1" fontAlgn="base" latinLnBrk="0" hangingPunct="1">
              <a:lnSpc>
                <a:spcPct val="88000"/>
              </a:lnSpc>
              <a:spcBef>
                <a:spcPct val="43000"/>
              </a:spcBef>
              <a:spcAft>
                <a:spcPct val="0"/>
              </a:spcAft>
              <a:buClrTx/>
              <a:buSzTx/>
              <a:buFontTx/>
              <a:buNone/>
              <a:defRPr/>
            </a:pPr>
            <a:r>
              <a:rPr kumimoji="0" lang="en-US" altLang="zh-CN" sz="1800" b="1" i="0" u="none" strike="noStrike" kern="1200" cap="none" spc="0" normalizeH="0" baseline="0" noProof="0" dirty="0">
                <a:ln>
                  <a:noFill/>
                </a:ln>
                <a:solidFill>
                  <a:srgbClr val="3366FF"/>
                </a:solidFill>
                <a:effectLst/>
                <a:uLnTx/>
                <a:uFillTx/>
                <a:latin typeface="Calibri" panose="020F0502020204030204" pitchFamily="34" charset="0"/>
                <a:ea typeface="宋体" pitchFamily="2" charset="-122"/>
                <a:cs typeface="+mn-cs"/>
              </a:rPr>
              <a:t>Hardware Architecture Description</a:t>
            </a:r>
            <a:br>
              <a:rPr kumimoji="0" lang="en-US" altLang="zh-CN" sz="1800" b="1" i="0" u="none" strike="noStrike" kern="1200" cap="none" spc="0" normalizeH="0" baseline="0" noProof="0" dirty="0">
                <a:ln>
                  <a:noFill/>
                </a:ln>
                <a:solidFill>
                  <a:srgbClr val="3366FF"/>
                </a:solidFill>
                <a:effectLst/>
                <a:uLnTx/>
                <a:uFillTx/>
                <a:latin typeface="Calibri" panose="020F0502020204030204" pitchFamily="34" charset="0"/>
                <a:ea typeface="宋体" pitchFamily="2" charset="-122"/>
                <a:cs typeface="+mn-cs"/>
              </a:rPr>
            </a:br>
            <a:r>
              <a:rPr kumimoji="0" lang="en-US" altLang="zh-CN" sz="1800" b="1" i="0" u="none" strike="noStrike" kern="1200" cap="none" spc="0" normalizeH="0" baseline="0" noProof="0" dirty="0">
                <a:ln>
                  <a:noFill/>
                </a:ln>
                <a:solidFill>
                  <a:srgbClr val="3366FF"/>
                </a:solidFill>
                <a:effectLst/>
                <a:uLnTx/>
                <a:uFillTx/>
                <a:latin typeface="Calibri" panose="020F0502020204030204" pitchFamily="34" charset="0"/>
                <a:ea typeface="宋体" pitchFamily="2" charset="-122"/>
                <a:cs typeface="+mn-cs"/>
              </a:rPr>
              <a:t>(e.g., block diagrams)</a:t>
            </a:r>
            <a:r>
              <a:rPr kumimoji="0" lang="en-US" altLang="zh-CN" sz="1800" b="0" i="0" u="none" strike="noStrike" kern="1200" cap="none" spc="0" normalizeH="0" baseline="0" noProof="0" dirty="0">
                <a:ln>
                  <a:noFill/>
                </a:ln>
                <a:solidFill>
                  <a:srgbClr val="3366FF"/>
                </a:solidFill>
                <a:effectLst/>
                <a:uLnTx/>
                <a:uFillTx/>
                <a:latin typeface="Calibri" panose="020F0502020204030204" pitchFamily="34" charset="0"/>
                <a:ea typeface="宋体" pitchFamily="2" charset="-122"/>
                <a:cs typeface="+mn-cs"/>
              </a:rPr>
              <a:t> </a:t>
            </a:r>
          </a:p>
        </p:txBody>
      </p:sp>
      <p:sp>
        <p:nvSpPr>
          <p:cNvPr id="69643" name="Rectangle 13"/>
          <p:cNvSpPr>
            <a:spLocks noChangeArrowheads="1"/>
          </p:cNvSpPr>
          <p:nvPr/>
        </p:nvSpPr>
        <p:spPr bwMode="auto">
          <a:xfrm>
            <a:off x="250826" y="1773238"/>
            <a:ext cx="13081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25400" rIns="63500" bIns="25400">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85000"/>
              </a:lnSpc>
              <a:spcBef>
                <a:spcPct val="0"/>
              </a:spcBef>
              <a:spcAft>
                <a:spcPct val="0"/>
              </a:spcAft>
              <a:buClrTx/>
              <a:buSzTx/>
              <a:buFontTx/>
              <a:buNone/>
              <a:defRPr/>
            </a:pPr>
            <a:r>
              <a:rPr kumimoji="0" lang="en-US" altLang="zh-CN" sz="1800" b="1" i="1"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mn-cs"/>
              </a:rPr>
              <a:t>Compiler</a:t>
            </a:r>
          </a:p>
        </p:txBody>
      </p:sp>
      <p:sp>
        <p:nvSpPr>
          <p:cNvPr id="69644" name="Rectangle 14"/>
          <p:cNvSpPr>
            <a:spLocks noChangeArrowheads="1"/>
          </p:cNvSpPr>
          <p:nvPr/>
        </p:nvSpPr>
        <p:spPr bwMode="auto">
          <a:xfrm>
            <a:off x="250826" y="2797546"/>
            <a:ext cx="14351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25400" rIns="63500" bIns="25400">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85000"/>
              </a:lnSpc>
              <a:spcBef>
                <a:spcPct val="0"/>
              </a:spcBef>
              <a:spcAft>
                <a:spcPct val="0"/>
              </a:spcAft>
              <a:buClrTx/>
              <a:buSzTx/>
              <a:buFontTx/>
              <a:buNone/>
              <a:defRPr/>
            </a:pPr>
            <a:r>
              <a:rPr kumimoji="0" lang="en-US" altLang="zh-CN" sz="1800" b="1" i="1"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mn-cs"/>
              </a:rPr>
              <a:t>Assembler</a:t>
            </a:r>
          </a:p>
        </p:txBody>
      </p:sp>
      <p:sp>
        <p:nvSpPr>
          <p:cNvPr id="69645" name="Rectangle 16"/>
          <p:cNvSpPr>
            <a:spLocks noChangeArrowheads="1"/>
          </p:cNvSpPr>
          <p:nvPr/>
        </p:nvSpPr>
        <p:spPr bwMode="auto">
          <a:xfrm>
            <a:off x="250826" y="3860800"/>
            <a:ext cx="1944688" cy="52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3500" tIns="25400" rIns="63500" bIns="25400">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85000"/>
              </a:lnSpc>
              <a:spcBef>
                <a:spcPct val="0"/>
              </a:spcBef>
              <a:spcAft>
                <a:spcPct val="0"/>
              </a:spcAft>
              <a:buClrTx/>
              <a:buSzTx/>
              <a:buFontTx/>
              <a:buNone/>
              <a:defRPr/>
            </a:pPr>
            <a:r>
              <a:rPr kumimoji="0" lang="en-US" altLang="zh-CN" sz="1800" b="1" i="1"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mn-cs"/>
              </a:rPr>
              <a:t>Machine Interpretation</a:t>
            </a:r>
          </a:p>
        </p:txBody>
      </p:sp>
      <p:sp>
        <p:nvSpPr>
          <p:cNvPr id="69646" name="Rectangle 17"/>
          <p:cNvSpPr>
            <a:spLocks noChangeArrowheads="1"/>
          </p:cNvSpPr>
          <p:nvPr/>
        </p:nvSpPr>
        <p:spPr bwMode="auto">
          <a:xfrm>
            <a:off x="3810074" y="981075"/>
            <a:ext cx="308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25400" rIns="63500" bIns="25400">
            <a:spAutoFit/>
          </a:bodyPr>
          <a:lstStyle>
            <a:lvl1pPr marL="342900" indent="-342900"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342900" marR="0" lvl="0" indent="-342900" algn="l" defTabSz="457200" rtl="0" eaLnBrk="1" fontAlgn="base" latinLnBrk="0" hangingPunct="1">
              <a:lnSpc>
                <a:spcPct val="78000"/>
              </a:lnSpc>
              <a:spcBef>
                <a:spcPct val="0"/>
              </a:spcBef>
              <a:spcAft>
                <a:spcPct val="0"/>
              </a:spcAft>
              <a:buClrTx/>
              <a:buSzTx/>
              <a:buFontTx/>
              <a:buNone/>
              <a:defRPr/>
            </a:pPr>
            <a:r>
              <a:rPr kumimoji="0" lang="en-US" altLang="zh-CN" sz="1800" b="1"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temp = v[k];</a:t>
            </a:r>
          </a:p>
          <a:p>
            <a:pPr marL="342900" marR="0" lvl="0" indent="-342900" algn="l" defTabSz="457200" rtl="0" eaLnBrk="1" fontAlgn="base" latinLnBrk="0" hangingPunct="1">
              <a:lnSpc>
                <a:spcPct val="78000"/>
              </a:lnSpc>
              <a:spcBef>
                <a:spcPct val="0"/>
              </a:spcBef>
              <a:spcAft>
                <a:spcPct val="0"/>
              </a:spcAft>
              <a:buClrTx/>
              <a:buSzTx/>
              <a:buFontTx/>
              <a:buNone/>
              <a:defRPr/>
            </a:pPr>
            <a:r>
              <a:rPr kumimoji="0" lang="en-US" altLang="zh-CN" sz="1800" b="1"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v[k] = v[k+1];</a:t>
            </a:r>
          </a:p>
          <a:p>
            <a:pPr marL="342900" marR="0" lvl="0" indent="-342900" algn="l" defTabSz="457200" rtl="0" eaLnBrk="1" fontAlgn="base" latinLnBrk="0" hangingPunct="1">
              <a:lnSpc>
                <a:spcPct val="78000"/>
              </a:lnSpc>
              <a:spcBef>
                <a:spcPct val="0"/>
              </a:spcBef>
              <a:spcAft>
                <a:spcPct val="0"/>
              </a:spcAft>
              <a:buClrTx/>
              <a:buSzTx/>
              <a:buFontTx/>
              <a:buNone/>
              <a:defRPr/>
            </a:pPr>
            <a:r>
              <a:rPr kumimoji="0" lang="en-US" altLang="zh-CN" sz="1800" b="1"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v[k+1] = temp;</a:t>
            </a:r>
            <a:endParaRPr kumimoji="0" lang="en-US" altLang="zh-CN" sz="12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endParaRPr>
          </a:p>
        </p:txBody>
      </p:sp>
      <p:sp>
        <p:nvSpPr>
          <p:cNvPr id="69647" name="Rectangle 19"/>
          <p:cNvSpPr>
            <a:spLocks noChangeArrowheads="1"/>
          </p:cNvSpPr>
          <p:nvPr/>
        </p:nvSpPr>
        <p:spPr bwMode="auto">
          <a:xfrm>
            <a:off x="3779912" y="4298950"/>
            <a:ext cx="29845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endParaRPr>
          </a:p>
        </p:txBody>
      </p:sp>
      <p:sp>
        <p:nvSpPr>
          <p:cNvPr id="69648" name="Rectangle 20"/>
          <p:cNvSpPr>
            <a:spLocks noChangeArrowheads="1"/>
          </p:cNvSpPr>
          <p:nvPr/>
        </p:nvSpPr>
        <p:spPr bwMode="auto">
          <a:xfrm>
            <a:off x="3779912" y="2989263"/>
            <a:ext cx="4435475" cy="939800"/>
          </a:xfrm>
          <a:prstGeom prst="rect">
            <a:avLst/>
          </a:prstGeom>
          <a:solidFill>
            <a:schemeClr val="bg1"/>
          </a:solidFill>
          <a:ln>
            <a:noFill/>
          </a:ln>
        </p:spPr>
        <p:txBody>
          <a:bodyPr wrap="none" lIns="90487" tIns="44450" rIns="90487" bIns="44450">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1400" b="1" i="0" u="none" strike="noStrike" kern="1200" cap="none" spc="0" normalizeH="0" baseline="0" noProof="0" dirty="0">
                <a:ln>
                  <a:noFill/>
                </a:ln>
                <a:solidFill>
                  <a:srgbClr val="FF0000"/>
                </a:solidFill>
                <a:effectLst/>
                <a:uLnTx/>
                <a:uFillTx/>
                <a:latin typeface="Courier New" panose="02070309020205020404" pitchFamily="49" charset="0"/>
                <a:ea typeface="宋体" pitchFamily="2" charset="-122"/>
                <a:cs typeface="+mn-cs"/>
              </a:rPr>
              <a:t>0000 1001 1100 0110 1010 1111 0101 1000</a:t>
            </a:r>
          </a:p>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1400" b="1" i="0" u="none" strike="noStrike" kern="1200" cap="none" spc="0" normalizeH="0" baseline="0" noProof="0" dirty="0">
                <a:ln>
                  <a:noFill/>
                </a:ln>
                <a:solidFill>
                  <a:srgbClr val="FF0000"/>
                </a:solidFill>
                <a:effectLst/>
                <a:uLnTx/>
                <a:uFillTx/>
                <a:latin typeface="Courier New" panose="02070309020205020404" pitchFamily="49" charset="0"/>
                <a:ea typeface="宋体" pitchFamily="2" charset="-122"/>
                <a:cs typeface="+mn-cs"/>
              </a:rPr>
              <a:t>1010 1111 0101 1000 0000 1001 1100 0110 </a:t>
            </a:r>
          </a:p>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1400" b="1" i="0" u="none" strike="noStrike" kern="1200" cap="none" spc="0" normalizeH="0" baseline="0" noProof="0" dirty="0">
                <a:ln>
                  <a:noFill/>
                </a:ln>
                <a:solidFill>
                  <a:srgbClr val="FF0000"/>
                </a:solidFill>
                <a:effectLst/>
                <a:uLnTx/>
                <a:uFillTx/>
                <a:latin typeface="Courier New" panose="02070309020205020404" pitchFamily="49" charset="0"/>
                <a:ea typeface="宋体" pitchFamily="2" charset="-122"/>
                <a:cs typeface="+mn-cs"/>
              </a:rPr>
              <a:t>1100 0110 1010 1111 0101 1000 0000 1001 </a:t>
            </a:r>
          </a:p>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1400" b="1" i="0" u="none" strike="noStrike" kern="1200" cap="none" spc="0" normalizeH="0" baseline="0" noProof="0" dirty="0">
                <a:ln>
                  <a:noFill/>
                </a:ln>
                <a:solidFill>
                  <a:srgbClr val="FF0000"/>
                </a:solidFill>
                <a:effectLst/>
                <a:uLnTx/>
                <a:uFillTx/>
                <a:latin typeface="Courier New" panose="02070309020205020404" pitchFamily="49" charset="0"/>
                <a:ea typeface="宋体" pitchFamily="2" charset="-122"/>
                <a:cs typeface="+mn-cs"/>
              </a:rPr>
              <a:t>0101 1000 0000 1001 1100 0110 1010 1111</a:t>
            </a:r>
            <a:r>
              <a:rPr kumimoji="0" lang="en-US" altLang="zh-CN" sz="1400" b="0" i="0" u="none" strike="noStrike" kern="1200" cap="none" spc="0" normalizeH="0" baseline="0" noProof="0" dirty="0">
                <a:ln>
                  <a:noFill/>
                </a:ln>
                <a:solidFill>
                  <a:srgbClr val="FF0000"/>
                </a:solidFill>
                <a:effectLst/>
                <a:uLnTx/>
                <a:uFillTx/>
                <a:latin typeface="Courier"/>
                <a:ea typeface="宋体" pitchFamily="2" charset="-122"/>
                <a:cs typeface="+mn-cs"/>
              </a:rPr>
              <a:t> </a:t>
            </a:r>
          </a:p>
        </p:txBody>
      </p:sp>
      <p:sp>
        <p:nvSpPr>
          <p:cNvPr id="69649" name="Rectangle 22"/>
          <p:cNvSpPr>
            <a:spLocks noChangeArrowheads="1"/>
          </p:cNvSpPr>
          <p:nvPr/>
        </p:nvSpPr>
        <p:spPr bwMode="auto">
          <a:xfrm>
            <a:off x="651644" y="3644900"/>
            <a:ext cx="2730500" cy="139700"/>
          </a:xfrm>
          <a:prstGeom prst="rect">
            <a:avLst/>
          </a:prstGeom>
          <a:solidFill>
            <a:srgbClr val="FF3300"/>
          </a:solidFill>
          <a:ln w="12700">
            <a:solidFill>
              <a:schemeClr val="tx1"/>
            </a:solidFill>
            <a:miter lim="800000"/>
          </a:ln>
        </p:spPr>
        <p:txBody>
          <a:bodyPr wrap="none" anchor="ct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endParaRPr>
          </a:p>
        </p:txBody>
      </p:sp>
      <p:sp>
        <p:nvSpPr>
          <p:cNvPr id="69650" name="Rectangle 24"/>
          <p:cNvSpPr>
            <a:spLocks noChangeArrowheads="1"/>
          </p:cNvSpPr>
          <p:nvPr/>
        </p:nvSpPr>
        <p:spPr bwMode="auto">
          <a:xfrm>
            <a:off x="442094" y="5867400"/>
            <a:ext cx="3149600" cy="538865"/>
          </a:xfrm>
          <a:prstGeom prst="rect">
            <a:avLst/>
          </a:prstGeom>
          <a:noFill/>
          <a:ln w="28575">
            <a:pattFill prst="pct70">
              <a:fgClr>
                <a:schemeClr val="tx1"/>
              </a:fgClr>
              <a:bgClr>
                <a:schemeClr val="bg1"/>
              </a:bgClr>
            </a:pattFill>
            <a:miter lim="800000"/>
          </a:ln>
          <a:extLst>
            <a:ext uri="{909E8E84-426E-40DD-AFC4-6F175D3DCCD1}">
              <a14:hiddenFill xmlns:a14="http://schemas.microsoft.com/office/drawing/2010/main">
                <a:solidFill>
                  <a:srgbClr val="FFFFFF"/>
                </a:solidFill>
              </a14:hiddenFill>
            </a:ext>
          </a:extLst>
        </p:spPr>
        <p:txBody>
          <a:bodyPr wrap="square" lIns="63500" tIns="25400" rIns="63500" bIns="25400">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457200" rtl="0" eaLnBrk="1" fontAlgn="base" latinLnBrk="0" hangingPunct="1">
              <a:lnSpc>
                <a:spcPct val="88000"/>
              </a:lnSpc>
              <a:spcBef>
                <a:spcPct val="43000"/>
              </a:spcBef>
              <a:spcAft>
                <a:spcPct val="0"/>
              </a:spcAft>
              <a:buClrTx/>
              <a:buSzTx/>
              <a:buFontTx/>
              <a:buNone/>
              <a:defRPr/>
            </a:pPr>
            <a:r>
              <a:rPr kumimoji="0" lang="en-US" altLang="zh-CN" sz="1800" b="1" i="0" u="none" strike="noStrike" kern="1200" cap="none" spc="0" normalizeH="0" baseline="0" noProof="0">
                <a:ln>
                  <a:noFill/>
                </a:ln>
                <a:solidFill>
                  <a:srgbClr val="005400"/>
                </a:solidFill>
                <a:effectLst/>
                <a:uLnTx/>
                <a:uFillTx/>
                <a:latin typeface="Calibri" panose="020F0502020204030204" pitchFamily="34" charset="0"/>
                <a:ea typeface="宋体" pitchFamily="2" charset="-122"/>
                <a:cs typeface="+mn-cs"/>
              </a:rPr>
              <a:t>Logic Circuit Description</a:t>
            </a:r>
            <a:br>
              <a:rPr kumimoji="0" lang="en-US" altLang="zh-CN" sz="1800" b="1" i="0" u="none" strike="noStrike" kern="1200" cap="none" spc="0" normalizeH="0" baseline="0" noProof="0">
                <a:ln>
                  <a:noFill/>
                </a:ln>
                <a:solidFill>
                  <a:srgbClr val="005400"/>
                </a:solidFill>
                <a:effectLst/>
                <a:uLnTx/>
                <a:uFillTx/>
                <a:latin typeface="Calibri" panose="020F0502020204030204" pitchFamily="34" charset="0"/>
                <a:ea typeface="宋体" pitchFamily="2" charset="-122"/>
                <a:cs typeface="+mn-cs"/>
              </a:rPr>
            </a:br>
            <a:r>
              <a:rPr kumimoji="0" lang="en-US" altLang="zh-CN" sz="1800" b="1" i="0" u="none" strike="noStrike" kern="1200" cap="none" spc="0" normalizeH="0" baseline="0" noProof="0">
                <a:ln>
                  <a:noFill/>
                </a:ln>
                <a:solidFill>
                  <a:srgbClr val="005400"/>
                </a:solidFill>
                <a:effectLst/>
                <a:uLnTx/>
                <a:uFillTx/>
                <a:latin typeface="Calibri" panose="020F0502020204030204" pitchFamily="34" charset="0"/>
                <a:ea typeface="宋体" pitchFamily="2" charset="-122"/>
                <a:cs typeface="+mn-cs"/>
              </a:rPr>
              <a:t>(Circuit Schematic Diagrams)</a:t>
            </a:r>
          </a:p>
        </p:txBody>
      </p:sp>
      <p:sp>
        <p:nvSpPr>
          <p:cNvPr id="69651" name="Rectangle 27"/>
          <p:cNvSpPr>
            <a:spLocks noChangeArrowheads="1"/>
          </p:cNvSpPr>
          <p:nvPr/>
        </p:nvSpPr>
        <p:spPr bwMode="auto">
          <a:xfrm>
            <a:off x="250826" y="5165725"/>
            <a:ext cx="1981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25400" rIns="63500" bIns="25400">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85000"/>
              </a:lnSpc>
              <a:spcBef>
                <a:spcPct val="0"/>
              </a:spcBef>
              <a:spcAft>
                <a:spcPct val="0"/>
              </a:spcAft>
              <a:buClrTx/>
              <a:buSzTx/>
              <a:buFontTx/>
              <a:buNone/>
              <a:defRPr/>
            </a:pPr>
            <a:r>
              <a:rPr kumimoji="0" lang="en-US" altLang="zh-CN" sz="1800" b="1" i="1"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mn-cs"/>
              </a:rPr>
              <a:t>Architecture Implementation</a:t>
            </a:r>
          </a:p>
        </p:txBody>
      </p:sp>
      <p:pic>
        <p:nvPicPr>
          <p:cNvPr id="69652" name="Picture 35" descr="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71986" y="4005064"/>
            <a:ext cx="1670939"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54" name="TextBox 24"/>
          <p:cNvSpPr txBox="1">
            <a:spLocks noChangeArrowheads="1"/>
          </p:cNvSpPr>
          <p:nvPr/>
        </p:nvSpPr>
        <p:spPr bwMode="auto">
          <a:xfrm>
            <a:off x="5940151" y="4111718"/>
            <a:ext cx="2587277" cy="830997"/>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r" defTabSz="4572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mn-cs"/>
              </a:rPr>
              <a:t>Anything can be represented</a:t>
            </a:r>
            <a:br>
              <a:rPr kumimoji="0" lang="en-US" altLang="zh-CN" sz="16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mn-cs"/>
              </a:rPr>
            </a:br>
            <a:r>
              <a:rPr kumimoji="0" lang="en-US" altLang="zh-CN" sz="16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mn-cs"/>
              </a:rPr>
              <a:t>as a </a:t>
            </a:r>
            <a:r>
              <a:rPr kumimoji="0" lang="en-US" altLang="zh-CN" sz="1600" b="0" i="1"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mn-cs"/>
              </a:rPr>
              <a:t>number</a:t>
            </a:r>
            <a:r>
              <a:rPr kumimoji="0" lang="en-US" altLang="zh-CN" sz="16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mn-cs"/>
              </a:rPr>
              <a:t>, </a:t>
            </a:r>
            <a:br>
              <a:rPr kumimoji="0" lang="en-US" altLang="zh-CN" sz="16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mn-cs"/>
              </a:rPr>
            </a:br>
            <a:r>
              <a:rPr kumimoji="0" lang="en-US" altLang="zh-CN" sz="16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mn-cs"/>
              </a:rPr>
              <a:t>i.e., data or instructions</a:t>
            </a:r>
          </a:p>
        </p:txBody>
      </p:sp>
      <p:sp>
        <p:nvSpPr>
          <p:cNvPr id="69655" name="Rectangle 24"/>
          <p:cNvSpPr>
            <a:spLocks noChangeArrowheads="1"/>
          </p:cNvSpPr>
          <p:nvPr/>
        </p:nvSpPr>
        <p:spPr bwMode="auto">
          <a:xfrm>
            <a:off x="250825" y="71438"/>
            <a:ext cx="883920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rgbClr val="333399"/>
                </a:solidFill>
                <a:effectLst/>
                <a:uLnTx/>
                <a:uFillTx/>
                <a:latin typeface="Arial" panose="020B0604020202020204" pitchFamily="34" charset="0"/>
                <a:ea typeface="黑体" pitchFamily="2" charset="-122"/>
                <a:cs typeface="+mn-cs"/>
              </a:rPr>
              <a:t>How do we get the electrons to do the work?</a:t>
            </a:r>
            <a:endParaRPr kumimoji="0" lang="zh-CN" altLang="en-US" sz="2800" b="1" i="0" u="none" strike="noStrike" kern="1200" cap="none" spc="0" normalizeH="0" baseline="0" noProof="0" dirty="0">
              <a:ln>
                <a:noFill/>
              </a:ln>
              <a:solidFill>
                <a:srgbClr val="333399"/>
              </a:solidFill>
              <a:effectLst/>
              <a:uLnTx/>
              <a:uFillTx/>
              <a:latin typeface="Arial" panose="020B0604020202020204" pitchFamily="34" charset="0"/>
              <a:ea typeface="黑体" pitchFamily="2" charset="-122"/>
              <a:cs typeface="+mn-cs"/>
            </a:endParaRPr>
          </a:p>
        </p:txBody>
      </p:sp>
      <p:cxnSp>
        <p:nvCxnSpPr>
          <p:cNvPr id="69656" name="AutoShape 25"/>
          <p:cNvCxnSpPr>
            <a:cxnSpLocks noChangeShapeType="1"/>
          </p:cNvCxnSpPr>
          <p:nvPr/>
        </p:nvCxnSpPr>
        <p:spPr bwMode="auto">
          <a:xfrm>
            <a:off x="2009183" y="1608509"/>
            <a:ext cx="15423" cy="556841"/>
          </a:xfrm>
          <a:prstGeom prst="straightConnector1">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657" name="AutoShape 27"/>
          <p:cNvCxnSpPr>
            <a:cxnSpLocks noChangeShapeType="1"/>
            <a:stCxn id="69640" idx="2"/>
            <a:endCxn id="69641" idx="0"/>
          </p:cNvCxnSpPr>
          <p:nvPr/>
        </p:nvCxnSpPr>
        <p:spPr bwMode="auto">
          <a:xfrm>
            <a:off x="2016894" y="2689596"/>
            <a:ext cx="0" cy="410792"/>
          </a:xfrm>
          <a:prstGeom prst="straightConnector1">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658" name="AutoShape 28"/>
          <p:cNvCxnSpPr>
            <a:cxnSpLocks noChangeShapeType="1"/>
          </p:cNvCxnSpPr>
          <p:nvPr/>
        </p:nvCxnSpPr>
        <p:spPr bwMode="auto">
          <a:xfrm>
            <a:off x="2016894" y="3784600"/>
            <a:ext cx="0" cy="679450"/>
          </a:xfrm>
          <a:prstGeom prst="straightConnector1">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659" name="AutoShape 29"/>
          <p:cNvCxnSpPr>
            <a:cxnSpLocks noChangeShapeType="1"/>
            <a:stCxn id="69642" idx="2"/>
            <a:endCxn id="69650" idx="0"/>
          </p:cNvCxnSpPr>
          <p:nvPr/>
        </p:nvCxnSpPr>
        <p:spPr bwMode="auto">
          <a:xfrm>
            <a:off x="2016894" y="5002915"/>
            <a:ext cx="0" cy="864485"/>
          </a:xfrm>
          <a:prstGeom prst="straightConnector1">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7" name="日期占位符 3"/>
          <p:cNvSpPr>
            <a:spLocks noGrp="1"/>
          </p:cNvSpPr>
          <p:nvPr>
            <p:ph type="dt" sz="half" idx="10"/>
          </p:nvPr>
        </p:nvSpPr>
        <p:spPr>
          <a:xfrm>
            <a:off x="179512"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88"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37</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lvl="0">
              <a:defRPr/>
            </a:pPr>
            <a:r>
              <a:rPr lang="en-US" altLang="zh-CN" kern="1200" dirty="0">
                <a:solidFill>
                  <a:srgbClr val="003399"/>
                </a:solidFill>
              </a:rPr>
              <a:t>Great Idea #3: </a:t>
            </a:r>
            <a:r>
              <a:rPr lang="en-US" altLang="zh-CN" kern="1200" dirty="0">
                <a:solidFill>
                  <a:schemeClr val="accent1"/>
                </a:solidFill>
              </a:rPr>
              <a:t>Abstraction</a:t>
            </a:r>
            <a:r>
              <a:rPr lang="en-US" altLang="zh-CN" kern="1200" dirty="0">
                <a:solidFill>
                  <a:srgbClr val="003399"/>
                </a:solidFill>
              </a:rPr>
              <a:t> helps us Manage Complexity</a:t>
            </a:r>
            <a:endParaRPr lang="zh-CN" altLang="en-US" kern="1200" dirty="0">
              <a:solidFill>
                <a:srgbClr val="003399"/>
              </a:solidFill>
            </a:endParaRPr>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38</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grpSp>
        <p:nvGrpSpPr>
          <p:cNvPr id="43" name="组合 42"/>
          <p:cNvGrpSpPr/>
          <p:nvPr/>
        </p:nvGrpSpPr>
        <p:grpSpPr>
          <a:xfrm>
            <a:off x="320725" y="1293912"/>
            <a:ext cx="4156661" cy="4248472"/>
            <a:chOff x="516038" y="1797968"/>
            <a:chExt cx="4722812" cy="4248472"/>
          </a:xfrm>
        </p:grpSpPr>
        <p:sp>
          <p:nvSpPr>
            <p:cNvPr id="44" name="AutoShape 3"/>
            <p:cNvSpPr>
              <a:spLocks noChangeArrowheads="1"/>
            </p:cNvSpPr>
            <p:nvPr/>
          </p:nvSpPr>
          <p:spPr bwMode="auto">
            <a:xfrm>
              <a:off x="516039" y="2257078"/>
              <a:ext cx="4722811" cy="403225"/>
            </a:xfrm>
            <a:prstGeom prst="roundRect">
              <a:avLst>
                <a:gd name="adj" fmla="val 16667"/>
              </a:avLst>
            </a:prstGeom>
            <a:solidFill>
              <a:srgbClr val="C3D69B"/>
            </a:solidFill>
            <a:ln w="38100">
              <a:solidFill>
                <a:sysClr val="windowText" lastClr="000000"/>
              </a:solidFill>
              <a:round/>
            </a:ln>
          </p:spPr>
          <p:txBody>
            <a:bodyPr wrap="none" lIns="91429" tIns="45714" rIns="91429" bIns="45714" anchor="ctr"/>
            <a:lstStyle>
              <a:lvl1pPr defTabSz="821055">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821055">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821055">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821055">
                <a:spcBef>
                  <a:spcPct val="20000"/>
                </a:spcBef>
                <a:buChar char="•"/>
                <a:defRPr sz="1600">
                  <a:solidFill>
                    <a:schemeClr val="tx1"/>
                  </a:solidFill>
                  <a:latin typeface="Arial" panose="020B0604020202020204" pitchFamily="34" charset="0"/>
                  <a:ea typeface="黑体" pitchFamily="2" charset="-122"/>
                </a:defRPr>
              </a:lvl4pPr>
              <a:lvl5pPr marL="2057400" indent="-228600" defTabSz="821055">
                <a:spcBef>
                  <a:spcPct val="20000"/>
                </a:spcBef>
                <a:buChar char="»"/>
                <a:defRPr sz="2000">
                  <a:solidFill>
                    <a:schemeClr val="tx1"/>
                  </a:solidFill>
                  <a:latin typeface="Arial" panose="020B0604020202020204" pitchFamily="34" charset="0"/>
                  <a:ea typeface="宋体" pitchFamily="2" charset="-122"/>
                </a:defRPr>
              </a:lvl5pPr>
              <a:lvl6pPr marL="25146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821055" rtl="0" eaLnBrk="1" fontAlgn="auto" latinLnBrk="0" hangingPunct="1">
                <a:lnSpc>
                  <a:spcPct val="100000"/>
                </a:lnSpc>
                <a:spcBef>
                  <a:spcPct val="0"/>
                </a:spcBef>
                <a:spcAft>
                  <a:spcPts val="0"/>
                </a:spcAft>
                <a:buClrTx/>
                <a:buSzTx/>
                <a:buFontTx/>
                <a:buNone/>
                <a:defRPr/>
              </a:pPr>
              <a:r>
                <a:rPr kumimoji="0" lang="en-US" altLang="zh-CN" sz="2000" b="0" i="0" u="none" strike="noStrike" kern="0" cap="none" spc="0" normalizeH="0" baseline="0" noProof="0" dirty="0">
                  <a:ln>
                    <a:noFill/>
                  </a:ln>
                  <a:solidFill>
                    <a:prstClr val="black"/>
                  </a:solidFill>
                  <a:effectLst/>
                  <a:uLnTx/>
                  <a:uFillTx/>
                  <a:latin typeface="Calibri" panose="020F0502020204030204" pitchFamily="34" charset="0"/>
                  <a:ea typeface="宋体" pitchFamily="2" charset="-122"/>
                  <a:cs typeface="+mn-cs"/>
                </a:rPr>
                <a:t>Algorithm and Data Structure</a:t>
              </a:r>
              <a:endParaRPr kumimoji="0" lang="zh-CN" altLang="en-US" sz="2000" b="0" i="0" u="none" strike="noStrike" kern="0" cap="none" spc="0" normalizeH="0" baseline="0" noProof="0" dirty="0">
                <a:ln>
                  <a:noFill/>
                </a:ln>
                <a:solidFill>
                  <a:prstClr val="black"/>
                </a:solidFill>
                <a:effectLst/>
                <a:uLnTx/>
                <a:uFillTx/>
                <a:latin typeface="Calibri" panose="020F0502020204030204" pitchFamily="34" charset="0"/>
                <a:ea typeface="宋体" pitchFamily="2" charset="-122"/>
                <a:cs typeface="+mn-cs"/>
              </a:endParaRPr>
            </a:p>
          </p:txBody>
        </p:sp>
        <p:sp>
          <p:nvSpPr>
            <p:cNvPr id="45" name="AutoShape 4"/>
            <p:cNvSpPr>
              <a:spLocks noChangeArrowheads="1"/>
            </p:cNvSpPr>
            <p:nvPr/>
          </p:nvSpPr>
          <p:spPr bwMode="auto">
            <a:xfrm>
              <a:off x="516039" y="4341465"/>
              <a:ext cx="4722811" cy="392113"/>
            </a:xfrm>
            <a:prstGeom prst="roundRect">
              <a:avLst>
                <a:gd name="adj" fmla="val 16667"/>
              </a:avLst>
            </a:prstGeom>
            <a:solidFill>
              <a:srgbClr val="99CCFF"/>
            </a:solidFill>
            <a:ln w="38100">
              <a:solidFill>
                <a:sysClr val="windowText" lastClr="000000"/>
              </a:solidFill>
              <a:round/>
            </a:ln>
          </p:spPr>
          <p:txBody>
            <a:bodyPr wrap="none" lIns="91429" tIns="45714" rIns="91429" bIns="45714" anchor="ctr"/>
            <a:lstStyle>
              <a:lvl1pPr defTabSz="821055">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821055">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821055">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821055">
                <a:spcBef>
                  <a:spcPct val="20000"/>
                </a:spcBef>
                <a:buChar char="•"/>
                <a:defRPr sz="1600">
                  <a:solidFill>
                    <a:schemeClr val="tx1"/>
                  </a:solidFill>
                  <a:latin typeface="Arial" panose="020B0604020202020204" pitchFamily="34" charset="0"/>
                  <a:ea typeface="黑体" pitchFamily="2" charset="-122"/>
                </a:defRPr>
              </a:lvl4pPr>
              <a:lvl5pPr marL="2057400" indent="-228600" defTabSz="821055">
                <a:spcBef>
                  <a:spcPct val="20000"/>
                </a:spcBef>
                <a:buChar char="»"/>
                <a:defRPr sz="2000">
                  <a:solidFill>
                    <a:schemeClr val="tx1"/>
                  </a:solidFill>
                  <a:latin typeface="Arial" panose="020B0604020202020204" pitchFamily="34" charset="0"/>
                  <a:ea typeface="宋体" pitchFamily="2" charset="-122"/>
                </a:defRPr>
              </a:lvl5pPr>
              <a:lvl6pPr marL="25146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821055" rtl="0" eaLnBrk="1" fontAlgn="auto" latinLnBrk="0" hangingPunct="1">
                <a:lnSpc>
                  <a:spcPct val="100000"/>
                </a:lnSpc>
                <a:spcBef>
                  <a:spcPct val="0"/>
                </a:spcBef>
                <a:spcAft>
                  <a:spcPts val="0"/>
                </a:spcAft>
                <a:buClrTx/>
                <a:buSzTx/>
                <a:buFontTx/>
                <a:buNone/>
                <a:defRPr/>
              </a:pPr>
              <a:r>
                <a:rPr kumimoji="0" lang="en-US" altLang="zh-CN" sz="2000" b="0" i="0" u="none" strike="noStrike" kern="0" cap="none" spc="0" normalizeH="0" baseline="0" noProof="0" dirty="0">
                  <a:ln>
                    <a:noFill/>
                  </a:ln>
                  <a:solidFill>
                    <a:prstClr val="black"/>
                  </a:solidFill>
                  <a:effectLst/>
                  <a:uLnTx/>
                  <a:uFillTx/>
                  <a:latin typeface="Calibri" panose="020F0502020204030204" pitchFamily="34" charset="0"/>
                  <a:ea typeface="宋体" pitchFamily="2" charset="-122"/>
                  <a:cs typeface="+mn-cs"/>
                </a:rPr>
                <a:t>Gates/Register-Transfer Level (RTL)</a:t>
              </a:r>
            </a:p>
          </p:txBody>
        </p:sp>
        <p:sp>
          <p:nvSpPr>
            <p:cNvPr id="46" name="AutoShape 5"/>
            <p:cNvSpPr>
              <a:spLocks noChangeArrowheads="1"/>
            </p:cNvSpPr>
            <p:nvPr/>
          </p:nvSpPr>
          <p:spPr bwMode="auto">
            <a:xfrm>
              <a:off x="516039" y="1853853"/>
              <a:ext cx="4713940" cy="403225"/>
            </a:xfrm>
            <a:prstGeom prst="roundRect">
              <a:avLst>
                <a:gd name="adj" fmla="val 16667"/>
              </a:avLst>
            </a:prstGeom>
            <a:solidFill>
              <a:srgbClr val="F79646">
                <a:lumMod val="20000"/>
                <a:lumOff val="80000"/>
              </a:srgbClr>
            </a:solidFill>
            <a:ln w="38100">
              <a:solidFill>
                <a:sysClr val="windowText" lastClr="000000"/>
              </a:solidFill>
              <a:round/>
            </a:ln>
          </p:spPr>
          <p:txBody>
            <a:bodyPr wrap="none" lIns="91429" tIns="45714" rIns="91429" bIns="45714" anchor="ctr"/>
            <a:lstStyle>
              <a:lvl1pPr defTabSz="821055">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821055">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821055">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821055">
                <a:spcBef>
                  <a:spcPct val="20000"/>
                </a:spcBef>
                <a:buChar char="•"/>
                <a:defRPr sz="1600">
                  <a:solidFill>
                    <a:schemeClr val="tx1"/>
                  </a:solidFill>
                  <a:latin typeface="Arial" panose="020B0604020202020204" pitchFamily="34" charset="0"/>
                  <a:ea typeface="黑体" pitchFamily="2" charset="-122"/>
                </a:defRPr>
              </a:lvl4pPr>
              <a:lvl5pPr marL="2057400" indent="-228600" defTabSz="821055">
                <a:spcBef>
                  <a:spcPct val="20000"/>
                </a:spcBef>
                <a:buChar char="»"/>
                <a:defRPr sz="2000">
                  <a:solidFill>
                    <a:schemeClr val="tx1"/>
                  </a:solidFill>
                  <a:latin typeface="Arial" panose="020B0604020202020204" pitchFamily="34" charset="0"/>
                  <a:ea typeface="宋体" pitchFamily="2" charset="-122"/>
                </a:defRPr>
              </a:lvl5pPr>
              <a:lvl6pPr marL="25146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821055" rtl="0" eaLnBrk="1" fontAlgn="auto" latinLnBrk="0" hangingPunct="1">
                <a:lnSpc>
                  <a:spcPct val="100000"/>
                </a:lnSpc>
                <a:spcBef>
                  <a:spcPct val="0"/>
                </a:spcBef>
                <a:spcAft>
                  <a:spcPts val="0"/>
                </a:spcAft>
                <a:buClrTx/>
                <a:buSzTx/>
                <a:buFontTx/>
                <a:buNone/>
                <a:defRPr/>
              </a:pPr>
              <a:r>
                <a:rPr kumimoji="0" lang="en-US" altLang="zh-CN" sz="2000" b="1" i="0" u="none" strike="noStrike" kern="0" cap="none" spc="0" normalizeH="0" baseline="0" noProof="0">
                  <a:ln>
                    <a:noFill/>
                  </a:ln>
                  <a:solidFill>
                    <a:srgbClr val="4F81BD"/>
                  </a:solidFill>
                  <a:effectLst/>
                  <a:uLnTx/>
                  <a:uFillTx/>
                  <a:latin typeface="Calibri" panose="020F0502020204030204" pitchFamily="34" charset="0"/>
                  <a:ea typeface="宋体" pitchFamily="2" charset="-122"/>
                  <a:cs typeface="+mn-cs"/>
                </a:rPr>
                <a:t>Application</a:t>
              </a:r>
            </a:p>
          </p:txBody>
        </p:sp>
        <p:sp>
          <p:nvSpPr>
            <p:cNvPr id="47" name="AutoShape 6"/>
            <p:cNvSpPr>
              <a:spLocks noChangeArrowheads="1"/>
            </p:cNvSpPr>
            <p:nvPr/>
          </p:nvSpPr>
          <p:spPr bwMode="auto">
            <a:xfrm>
              <a:off x="516039" y="3466753"/>
              <a:ext cx="4722811" cy="471487"/>
            </a:xfrm>
            <a:prstGeom prst="roundRect">
              <a:avLst>
                <a:gd name="adj" fmla="val 16667"/>
              </a:avLst>
            </a:prstGeom>
            <a:solidFill>
              <a:srgbClr val="FF0000"/>
            </a:solidFill>
            <a:ln w="38100">
              <a:solidFill>
                <a:sysClr val="windowText" lastClr="000000"/>
              </a:solidFill>
              <a:round/>
            </a:ln>
          </p:spPr>
          <p:txBody>
            <a:bodyPr wrap="none" lIns="91429" tIns="45714" rIns="91429" bIns="45714" anchor="ctr"/>
            <a:lstStyle>
              <a:lvl1pPr defTabSz="821055">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821055">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821055">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821055">
                <a:spcBef>
                  <a:spcPct val="20000"/>
                </a:spcBef>
                <a:buChar char="•"/>
                <a:defRPr sz="1600">
                  <a:solidFill>
                    <a:schemeClr val="tx1"/>
                  </a:solidFill>
                  <a:latin typeface="Arial" panose="020B0604020202020204" pitchFamily="34" charset="0"/>
                  <a:ea typeface="黑体" pitchFamily="2" charset="-122"/>
                </a:defRPr>
              </a:lvl4pPr>
              <a:lvl5pPr marL="2057400" indent="-228600" defTabSz="821055">
                <a:spcBef>
                  <a:spcPct val="20000"/>
                </a:spcBef>
                <a:buChar char="»"/>
                <a:defRPr sz="2000">
                  <a:solidFill>
                    <a:schemeClr val="tx1"/>
                  </a:solidFill>
                  <a:latin typeface="Arial" panose="020B0604020202020204" pitchFamily="34" charset="0"/>
                  <a:ea typeface="宋体" pitchFamily="2" charset="-122"/>
                </a:defRPr>
              </a:lvl5pPr>
              <a:lvl6pPr marL="25146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821055" rtl="0" eaLnBrk="1" fontAlgn="auto" latinLnBrk="0" hangingPunct="1">
                <a:lnSpc>
                  <a:spcPct val="100000"/>
                </a:lnSpc>
                <a:spcBef>
                  <a:spcPct val="0"/>
                </a:spcBef>
                <a:spcAft>
                  <a:spcPts val="0"/>
                </a:spcAft>
                <a:buClrTx/>
                <a:buSzTx/>
                <a:buFontTx/>
                <a:buNone/>
                <a:defRPr/>
              </a:pPr>
              <a:r>
                <a:rPr kumimoji="0" lang="en-US" altLang="zh-CN" sz="2000" b="1" i="0" u="none" strike="noStrike" kern="0" cap="none" spc="0" normalizeH="0" baseline="0" noProof="0">
                  <a:ln>
                    <a:noFill/>
                  </a:ln>
                  <a:solidFill>
                    <a:prstClr val="white"/>
                  </a:solidFill>
                  <a:effectLst/>
                  <a:uLnTx/>
                  <a:uFillTx/>
                  <a:latin typeface="Calibri" panose="020F0502020204030204" pitchFamily="34" charset="0"/>
                  <a:ea typeface="宋体" pitchFamily="2" charset="-122"/>
                  <a:cs typeface="+mn-cs"/>
                </a:rPr>
                <a:t>Instruction Set Architecture (ISA)</a:t>
              </a:r>
            </a:p>
          </p:txBody>
        </p:sp>
        <p:sp>
          <p:nvSpPr>
            <p:cNvPr id="48" name="AutoShape 7"/>
            <p:cNvSpPr>
              <a:spLocks noChangeArrowheads="1"/>
            </p:cNvSpPr>
            <p:nvPr/>
          </p:nvSpPr>
          <p:spPr bwMode="auto">
            <a:xfrm>
              <a:off x="516038" y="3063528"/>
              <a:ext cx="4710391" cy="403225"/>
            </a:xfrm>
            <a:prstGeom prst="roundRect">
              <a:avLst>
                <a:gd name="adj" fmla="val 16667"/>
              </a:avLst>
            </a:prstGeom>
            <a:solidFill>
              <a:srgbClr val="8064A2">
                <a:lumMod val="60000"/>
                <a:lumOff val="40000"/>
              </a:srgbClr>
            </a:solidFill>
            <a:ln w="38100">
              <a:solidFill>
                <a:sysClr val="windowText" lastClr="000000"/>
              </a:solidFill>
              <a:round/>
            </a:ln>
          </p:spPr>
          <p:txBody>
            <a:bodyPr wrap="none" lIns="91429" tIns="45714" rIns="91429" bIns="45714" anchor="ctr"/>
            <a:lstStyle>
              <a:lvl1pPr defTabSz="821055">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821055">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821055">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821055">
                <a:spcBef>
                  <a:spcPct val="20000"/>
                </a:spcBef>
                <a:buChar char="•"/>
                <a:defRPr sz="1600">
                  <a:solidFill>
                    <a:schemeClr val="tx1"/>
                  </a:solidFill>
                  <a:latin typeface="Arial" panose="020B0604020202020204" pitchFamily="34" charset="0"/>
                  <a:ea typeface="黑体" pitchFamily="2" charset="-122"/>
                </a:defRPr>
              </a:lvl4pPr>
              <a:lvl5pPr marL="2057400" indent="-228600" defTabSz="821055">
                <a:spcBef>
                  <a:spcPct val="20000"/>
                </a:spcBef>
                <a:buChar char="»"/>
                <a:defRPr sz="2000">
                  <a:solidFill>
                    <a:schemeClr val="tx1"/>
                  </a:solidFill>
                  <a:latin typeface="Arial" panose="020B0604020202020204" pitchFamily="34" charset="0"/>
                  <a:ea typeface="宋体" pitchFamily="2" charset="-122"/>
                </a:defRPr>
              </a:lvl5pPr>
              <a:lvl6pPr marL="25146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821055" rtl="0" eaLnBrk="1" fontAlgn="auto" latinLnBrk="0" hangingPunct="1">
                <a:lnSpc>
                  <a:spcPct val="100000"/>
                </a:lnSpc>
                <a:spcBef>
                  <a:spcPct val="0"/>
                </a:spcBef>
                <a:spcAft>
                  <a:spcPts val="0"/>
                </a:spcAft>
                <a:buClrTx/>
                <a:buSzTx/>
                <a:buFontTx/>
                <a:buNone/>
                <a:defRPr/>
              </a:pPr>
              <a:r>
                <a:rPr kumimoji="0" lang="en-US" altLang="zh-CN" sz="2000" b="0" i="0" u="none" strike="noStrike" kern="0" cap="none" spc="0" normalizeH="0" baseline="0" noProof="0">
                  <a:ln>
                    <a:noFill/>
                  </a:ln>
                  <a:solidFill>
                    <a:prstClr val="black"/>
                  </a:solidFill>
                  <a:effectLst/>
                  <a:uLnTx/>
                  <a:uFillTx/>
                  <a:latin typeface="Calibri" panose="020F0502020204030204" pitchFamily="34" charset="0"/>
                  <a:ea typeface="宋体" pitchFamily="2" charset="-122"/>
                  <a:cs typeface="+mn-cs"/>
                </a:rPr>
                <a:t>Operating System/Virtual Machines</a:t>
              </a:r>
            </a:p>
          </p:txBody>
        </p:sp>
        <p:sp>
          <p:nvSpPr>
            <p:cNvPr id="49" name="AutoShape 8"/>
            <p:cNvSpPr>
              <a:spLocks noChangeArrowheads="1"/>
            </p:cNvSpPr>
            <p:nvPr/>
          </p:nvSpPr>
          <p:spPr bwMode="auto">
            <a:xfrm>
              <a:off x="516039" y="3938240"/>
              <a:ext cx="4722811" cy="403225"/>
            </a:xfrm>
            <a:prstGeom prst="roundRect">
              <a:avLst>
                <a:gd name="adj" fmla="val 16667"/>
              </a:avLst>
            </a:prstGeom>
            <a:solidFill>
              <a:srgbClr val="99CCFF"/>
            </a:solidFill>
            <a:ln w="38100">
              <a:solidFill>
                <a:sysClr val="windowText" lastClr="000000"/>
              </a:solidFill>
              <a:round/>
            </a:ln>
          </p:spPr>
          <p:txBody>
            <a:bodyPr wrap="none" lIns="91429" tIns="45714" rIns="91429" bIns="45714" anchor="ctr"/>
            <a:lstStyle>
              <a:lvl1pPr defTabSz="821055">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821055">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821055">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821055">
                <a:spcBef>
                  <a:spcPct val="20000"/>
                </a:spcBef>
                <a:buChar char="•"/>
                <a:defRPr sz="1600">
                  <a:solidFill>
                    <a:schemeClr val="tx1"/>
                  </a:solidFill>
                  <a:latin typeface="Arial" panose="020B0604020202020204" pitchFamily="34" charset="0"/>
                  <a:ea typeface="黑体" pitchFamily="2" charset="-122"/>
                </a:defRPr>
              </a:lvl4pPr>
              <a:lvl5pPr marL="2057400" indent="-228600" defTabSz="821055">
                <a:spcBef>
                  <a:spcPct val="20000"/>
                </a:spcBef>
                <a:buChar char="»"/>
                <a:defRPr sz="2000">
                  <a:solidFill>
                    <a:schemeClr val="tx1"/>
                  </a:solidFill>
                  <a:latin typeface="Arial" panose="020B0604020202020204" pitchFamily="34" charset="0"/>
                  <a:ea typeface="宋体" pitchFamily="2" charset="-122"/>
                </a:defRPr>
              </a:lvl5pPr>
              <a:lvl6pPr marL="25146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821055" rtl="0" eaLnBrk="1" fontAlgn="auto" latinLnBrk="0" hangingPunct="1">
                <a:lnSpc>
                  <a:spcPct val="100000"/>
                </a:lnSpc>
                <a:spcBef>
                  <a:spcPct val="0"/>
                </a:spcBef>
                <a:spcAft>
                  <a:spcPts val="0"/>
                </a:spcAft>
                <a:buClrTx/>
                <a:buSzTx/>
                <a:buFontTx/>
                <a:buNone/>
                <a:defRPr/>
              </a:pPr>
              <a:r>
                <a:rPr kumimoji="0" lang="en-US" altLang="zh-CN" sz="2000" b="0" i="0" u="none" strike="noStrike" kern="0" cap="none" spc="0" normalizeH="0" baseline="0" noProof="0" dirty="0">
                  <a:ln>
                    <a:noFill/>
                  </a:ln>
                  <a:solidFill>
                    <a:prstClr val="black"/>
                  </a:solidFill>
                  <a:effectLst/>
                  <a:uLnTx/>
                  <a:uFillTx/>
                  <a:latin typeface="Calibri" panose="020F0502020204030204" pitchFamily="34" charset="0"/>
                  <a:ea typeface="宋体" pitchFamily="2" charset="-122"/>
                  <a:cs typeface="+mn-cs"/>
                </a:rPr>
                <a:t>Microarchitecture</a:t>
              </a:r>
            </a:p>
          </p:txBody>
        </p:sp>
        <p:sp>
          <p:nvSpPr>
            <p:cNvPr id="50" name="AutoShape 9"/>
            <p:cNvSpPr>
              <a:spLocks noChangeArrowheads="1"/>
            </p:cNvSpPr>
            <p:nvPr/>
          </p:nvSpPr>
          <p:spPr bwMode="auto">
            <a:xfrm>
              <a:off x="516039" y="5147914"/>
              <a:ext cx="4722811" cy="458788"/>
            </a:xfrm>
            <a:prstGeom prst="roundRect">
              <a:avLst>
                <a:gd name="adj" fmla="val 16667"/>
              </a:avLst>
            </a:prstGeom>
            <a:solidFill>
              <a:srgbClr val="99CCFF"/>
            </a:solidFill>
            <a:ln w="38100">
              <a:solidFill>
                <a:sysClr val="windowText" lastClr="000000"/>
              </a:solidFill>
              <a:round/>
            </a:ln>
          </p:spPr>
          <p:txBody>
            <a:bodyPr wrap="none" lIns="91429" tIns="45714" rIns="91429" bIns="45714" anchor="ctr"/>
            <a:lstStyle>
              <a:lvl1pPr defTabSz="821055">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821055">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821055">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821055">
                <a:spcBef>
                  <a:spcPct val="20000"/>
                </a:spcBef>
                <a:buChar char="•"/>
                <a:defRPr sz="1600">
                  <a:solidFill>
                    <a:schemeClr val="tx1"/>
                  </a:solidFill>
                  <a:latin typeface="Arial" panose="020B0604020202020204" pitchFamily="34" charset="0"/>
                  <a:ea typeface="黑体" pitchFamily="2" charset="-122"/>
                </a:defRPr>
              </a:lvl4pPr>
              <a:lvl5pPr marL="2057400" indent="-228600" defTabSz="821055">
                <a:spcBef>
                  <a:spcPct val="20000"/>
                </a:spcBef>
                <a:buChar char="»"/>
                <a:defRPr sz="2000">
                  <a:solidFill>
                    <a:schemeClr val="tx1"/>
                  </a:solidFill>
                  <a:latin typeface="Arial" panose="020B0604020202020204" pitchFamily="34" charset="0"/>
                  <a:ea typeface="宋体" pitchFamily="2" charset="-122"/>
                </a:defRPr>
              </a:lvl5pPr>
              <a:lvl6pPr marL="25146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821055" rtl="0" eaLnBrk="1" fontAlgn="auto" latinLnBrk="0" hangingPunct="1">
                <a:lnSpc>
                  <a:spcPct val="100000"/>
                </a:lnSpc>
                <a:spcBef>
                  <a:spcPct val="0"/>
                </a:spcBef>
                <a:spcAft>
                  <a:spcPts val="0"/>
                </a:spcAft>
                <a:buClrTx/>
                <a:buSzTx/>
                <a:buFontTx/>
                <a:buNone/>
                <a:defRPr/>
              </a:pPr>
              <a:r>
                <a:rPr kumimoji="0" lang="en-US" altLang="zh-CN" sz="2000" b="0" i="0" u="none" strike="noStrike" kern="0" cap="none" spc="0" normalizeH="0" baseline="0" noProof="0">
                  <a:ln>
                    <a:noFill/>
                  </a:ln>
                  <a:solidFill>
                    <a:prstClr val="black"/>
                  </a:solidFill>
                  <a:effectLst/>
                  <a:uLnTx/>
                  <a:uFillTx/>
                  <a:latin typeface="Calibri" panose="020F0502020204030204" pitchFamily="34" charset="0"/>
                  <a:ea typeface="宋体" pitchFamily="2" charset="-122"/>
                  <a:cs typeface="+mn-cs"/>
                </a:rPr>
                <a:t>Electronic Devices</a:t>
              </a:r>
            </a:p>
          </p:txBody>
        </p:sp>
        <p:sp>
          <p:nvSpPr>
            <p:cNvPr id="51" name="AutoShape 10"/>
            <p:cNvSpPr>
              <a:spLocks noChangeArrowheads="1"/>
            </p:cNvSpPr>
            <p:nvPr/>
          </p:nvSpPr>
          <p:spPr bwMode="auto">
            <a:xfrm>
              <a:off x="516039" y="2660303"/>
              <a:ext cx="4722811" cy="403225"/>
            </a:xfrm>
            <a:prstGeom prst="roundRect">
              <a:avLst>
                <a:gd name="adj" fmla="val 16667"/>
              </a:avLst>
            </a:prstGeom>
            <a:solidFill>
              <a:srgbClr val="8064A2">
                <a:lumMod val="60000"/>
                <a:lumOff val="40000"/>
              </a:srgbClr>
            </a:solidFill>
            <a:ln w="38100">
              <a:solidFill>
                <a:sysClr val="windowText" lastClr="000000"/>
              </a:solidFill>
              <a:round/>
            </a:ln>
          </p:spPr>
          <p:txBody>
            <a:bodyPr wrap="none" lIns="91429" tIns="45714" rIns="91429" bIns="45714" anchor="ctr"/>
            <a:lstStyle>
              <a:lvl1pPr defTabSz="821055">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821055">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821055">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821055">
                <a:spcBef>
                  <a:spcPct val="20000"/>
                </a:spcBef>
                <a:buChar char="•"/>
                <a:defRPr sz="1600">
                  <a:solidFill>
                    <a:schemeClr val="tx1"/>
                  </a:solidFill>
                  <a:latin typeface="Arial" panose="020B0604020202020204" pitchFamily="34" charset="0"/>
                  <a:ea typeface="黑体" pitchFamily="2" charset="-122"/>
                </a:defRPr>
              </a:lvl4pPr>
              <a:lvl5pPr marL="2057400" indent="-228600" defTabSz="821055">
                <a:spcBef>
                  <a:spcPct val="20000"/>
                </a:spcBef>
                <a:buChar char="»"/>
                <a:defRPr sz="2000">
                  <a:solidFill>
                    <a:schemeClr val="tx1"/>
                  </a:solidFill>
                  <a:latin typeface="Arial" panose="020B0604020202020204" pitchFamily="34" charset="0"/>
                  <a:ea typeface="宋体" pitchFamily="2" charset="-122"/>
                </a:defRPr>
              </a:lvl5pPr>
              <a:lvl6pPr marL="25146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821055" rtl="0" eaLnBrk="1" fontAlgn="auto" latinLnBrk="0" hangingPunct="1">
                <a:lnSpc>
                  <a:spcPct val="100000"/>
                </a:lnSpc>
                <a:spcBef>
                  <a:spcPct val="0"/>
                </a:spcBef>
                <a:spcAft>
                  <a:spcPts val="0"/>
                </a:spcAft>
                <a:buClrTx/>
                <a:buSzTx/>
                <a:buFontTx/>
                <a:buNone/>
                <a:defRPr/>
              </a:pPr>
              <a:r>
                <a:rPr kumimoji="0" lang="en-US" altLang="zh-CN" sz="2000" b="0" i="0" u="none" strike="noStrike" kern="0" cap="none" spc="0" normalizeH="0" baseline="0" noProof="0" dirty="0">
                  <a:ln>
                    <a:noFill/>
                  </a:ln>
                  <a:solidFill>
                    <a:prstClr val="black"/>
                  </a:solidFill>
                  <a:effectLst/>
                  <a:uLnTx/>
                  <a:uFillTx/>
                  <a:latin typeface="Calibri" panose="020F0502020204030204" pitchFamily="34" charset="0"/>
                  <a:ea typeface="宋体" pitchFamily="2" charset="-122"/>
                  <a:cs typeface="+mn-cs"/>
                </a:rPr>
                <a:t>Programming Language/Compiler</a:t>
              </a:r>
            </a:p>
          </p:txBody>
        </p:sp>
        <p:sp>
          <p:nvSpPr>
            <p:cNvPr id="52" name="AutoShape 11"/>
            <p:cNvSpPr>
              <a:spLocks noChangeArrowheads="1"/>
            </p:cNvSpPr>
            <p:nvPr/>
          </p:nvSpPr>
          <p:spPr bwMode="auto">
            <a:xfrm>
              <a:off x="516039" y="4744690"/>
              <a:ext cx="4722811" cy="392113"/>
            </a:xfrm>
            <a:prstGeom prst="roundRect">
              <a:avLst>
                <a:gd name="adj" fmla="val 16667"/>
              </a:avLst>
            </a:prstGeom>
            <a:solidFill>
              <a:srgbClr val="99CCFF"/>
            </a:solidFill>
            <a:ln w="38100">
              <a:solidFill>
                <a:sysClr val="windowText" lastClr="000000"/>
              </a:solidFill>
              <a:round/>
            </a:ln>
          </p:spPr>
          <p:txBody>
            <a:bodyPr wrap="none" lIns="91429" tIns="45714" rIns="91429" bIns="45714" anchor="ctr"/>
            <a:lstStyle>
              <a:lvl1pPr defTabSz="821055">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821055">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821055">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821055">
                <a:spcBef>
                  <a:spcPct val="20000"/>
                </a:spcBef>
                <a:buChar char="•"/>
                <a:defRPr sz="1600">
                  <a:solidFill>
                    <a:schemeClr val="tx1"/>
                  </a:solidFill>
                  <a:latin typeface="Arial" panose="020B0604020202020204" pitchFamily="34" charset="0"/>
                  <a:ea typeface="黑体" pitchFamily="2" charset="-122"/>
                </a:defRPr>
              </a:lvl4pPr>
              <a:lvl5pPr marL="2057400" indent="-228600" defTabSz="821055">
                <a:spcBef>
                  <a:spcPct val="20000"/>
                </a:spcBef>
                <a:buChar char="»"/>
                <a:defRPr sz="2000">
                  <a:solidFill>
                    <a:schemeClr val="tx1"/>
                  </a:solidFill>
                  <a:latin typeface="Arial" panose="020B0604020202020204" pitchFamily="34" charset="0"/>
                  <a:ea typeface="宋体" pitchFamily="2" charset="-122"/>
                </a:defRPr>
              </a:lvl5pPr>
              <a:lvl6pPr marL="25146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821055" rtl="0" eaLnBrk="1" fontAlgn="auto" latinLnBrk="0" hangingPunct="1">
                <a:lnSpc>
                  <a:spcPct val="100000"/>
                </a:lnSpc>
                <a:spcBef>
                  <a:spcPct val="0"/>
                </a:spcBef>
                <a:spcAft>
                  <a:spcPts val="0"/>
                </a:spcAft>
                <a:buClrTx/>
                <a:buSzTx/>
                <a:buFontTx/>
                <a:buNone/>
                <a:defRPr/>
              </a:pPr>
              <a:r>
                <a:rPr kumimoji="0" lang="en-US" altLang="zh-CN" sz="2000" b="0" i="0" u="none" strike="noStrike" kern="0" cap="none" spc="0" normalizeH="0" baseline="0" noProof="0">
                  <a:ln>
                    <a:noFill/>
                  </a:ln>
                  <a:solidFill>
                    <a:prstClr val="black"/>
                  </a:solidFill>
                  <a:effectLst/>
                  <a:uLnTx/>
                  <a:uFillTx/>
                  <a:latin typeface="Calibri" panose="020F0502020204030204" pitchFamily="34" charset="0"/>
                  <a:ea typeface="宋体" pitchFamily="2" charset="-122"/>
                  <a:cs typeface="+mn-cs"/>
                </a:rPr>
                <a:t>Analog/Digital Circuits</a:t>
              </a:r>
            </a:p>
          </p:txBody>
        </p:sp>
        <p:sp>
          <p:nvSpPr>
            <p:cNvPr id="53" name="AutoShape 12"/>
            <p:cNvSpPr>
              <a:spLocks noChangeArrowheads="1"/>
            </p:cNvSpPr>
            <p:nvPr/>
          </p:nvSpPr>
          <p:spPr bwMode="auto">
            <a:xfrm>
              <a:off x="516039" y="5587653"/>
              <a:ext cx="4722811" cy="458787"/>
            </a:xfrm>
            <a:prstGeom prst="roundRect">
              <a:avLst>
                <a:gd name="adj" fmla="val 16667"/>
              </a:avLst>
            </a:prstGeom>
            <a:noFill/>
            <a:ln w="38100">
              <a:solidFill>
                <a:sysClr val="windowText" lastClr="000000"/>
              </a:solidFill>
              <a:round/>
            </a:ln>
          </p:spPr>
          <p:txBody>
            <a:bodyPr wrap="none" lIns="91429" tIns="45714" rIns="91429" bIns="45714" anchor="ctr"/>
            <a:lstStyle>
              <a:lvl1pPr defTabSz="821055">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821055">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821055">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821055">
                <a:spcBef>
                  <a:spcPct val="20000"/>
                </a:spcBef>
                <a:buChar char="•"/>
                <a:defRPr sz="1600">
                  <a:solidFill>
                    <a:schemeClr val="tx1"/>
                  </a:solidFill>
                  <a:latin typeface="Arial" panose="020B0604020202020204" pitchFamily="34" charset="0"/>
                  <a:ea typeface="黑体" pitchFamily="2" charset="-122"/>
                </a:defRPr>
              </a:lvl4pPr>
              <a:lvl5pPr marL="2057400" indent="-228600" defTabSz="821055">
                <a:spcBef>
                  <a:spcPct val="20000"/>
                </a:spcBef>
                <a:buChar char="»"/>
                <a:defRPr sz="2000">
                  <a:solidFill>
                    <a:schemeClr val="tx1"/>
                  </a:solidFill>
                  <a:latin typeface="Arial" panose="020B0604020202020204" pitchFamily="34" charset="0"/>
                  <a:ea typeface="宋体" pitchFamily="2" charset="-122"/>
                </a:defRPr>
              </a:lvl5pPr>
              <a:lvl6pPr marL="25146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821055"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821055" rtl="0" eaLnBrk="1" fontAlgn="auto" latinLnBrk="0" hangingPunct="1">
                <a:lnSpc>
                  <a:spcPct val="100000"/>
                </a:lnSpc>
                <a:spcBef>
                  <a:spcPct val="0"/>
                </a:spcBef>
                <a:spcAft>
                  <a:spcPts val="0"/>
                </a:spcAft>
                <a:buClrTx/>
                <a:buSzTx/>
                <a:buFontTx/>
                <a:buNone/>
                <a:defRPr/>
              </a:pPr>
              <a:r>
                <a:rPr kumimoji="0" lang="en-US" altLang="zh-CN" sz="2000" b="1" i="0" u="none" strike="noStrike" kern="0" cap="none" spc="0" normalizeH="0" baseline="0" noProof="0">
                  <a:ln>
                    <a:noFill/>
                  </a:ln>
                  <a:solidFill>
                    <a:srgbClr val="4F81BD"/>
                  </a:solidFill>
                  <a:effectLst/>
                  <a:uLnTx/>
                  <a:uFillTx/>
                  <a:latin typeface="Calibri" panose="020F0502020204030204" pitchFamily="34" charset="0"/>
                  <a:ea typeface="宋体" pitchFamily="2" charset="-122"/>
                  <a:cs typeface="+mn-cs"/>
                </a:rPr>
                <a:t>Physics</a:t>
              </a:r>
            </a:p>
          </p:txBody>
        </p:sp>
        <p:sp>
          <p:nvSpPr>
            <p:cNvPr id="54" name="AutoShape 3"/>
            <p:cNvSpPr>
              <a:spLocks noChangeArrowheads="1"/>
            </p:cNvSpPr>
            <p:nvPr/>
          </p:nvSpPr>
          <p:spPr bwMode="auto">
            <a:xfrm>
              <a:off x="516038" y="1797968"/>
              <a:ext cx="4722812" cy="469900"/>
            </a:xfrm>
            <a:prstGeom prst="roundRect">
              <a:avLst>
                <a:gd name="adj" fmla="val 16667"/>
              </a:avLst>
            </a:prstGeom>
            <a:solidFill>
              <a:srgbClr val="FFFFFF"/>
            </a:solidFill>
            <a:ln w="38100">
              <a:solidFill>
                <a:sysClr val="windowText" lastClr="000000"/>
              </a:solidFill>
              <a:round/>
            </a:ln>
          </p:spPr>
          <p:txBody>
            <a:bodyPr wrap="none" lIns="91429" tIns="45714" rIns="91429" bIns="45714" anchor="ct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2000" b="1" i="0" u="none" strike="noStrike" kern="0" cap="none" spc="0" normalizeH="0" baseline="0" noProof="0" dirty="0">
                  <a:ln>
                    <a:noFill/>
                  </a:ln>
                  <a:solidFill>
                    <a:srgbClr val="4F81BD"/>
                  </a:solidFill>
                  <a:effectLst/>
                  <a:uLnTx/>
                  <a:uFillTx/>
                  <a:latin typeface="Calibri" panose="020F0502020204030204" pitchFamily="34" charset="0"/>
                  <a:ea typeface="宋体" pitchFamily="2" charset="-122"/>
                  <a:cs typeface="+mn-cs"/>
                </a:rPr>
                <a:t>Application</a:t>
              </a:r>
            </a:p>
          </p:txBody>
        </p:sp>
      </p:grpSp>
      <p:sp>
        <p:nvSpPr>
          <p:cNvPr id="55" name="TextBox 22"/>
          <p:cNvSpPr txBox="1">
            <a:spLocks noChangeArrowheads="1"/>
          </p:cNvSpPr>
          <p:nvPr/>
        </p:nvSpPr>
        <p:spPr bwMode="auto">
          <a:xfrm>
            <a:off x="4804816" y="869678"/>
            <a:ext cx="21223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50000"/>
              </a:spcBef>
              <a:spcAft>
                <a:spcPct val="0"/>
              </a:spcAft>
              <a:buClrTx/>
              <a:buSzTx/>
              <a:buFontTx/>
              <a:buNone/>
              <a:defRPr/>
            </a:pPr>
            <a:r>
              <a:rPr kumimoji="0" lang="en-US" altLang="zh-CN" sz="1800" b="1" i="0" u="sng"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USTC Courses</a:t>
            </a:r>
          </a:p>
        </p:txBody>
      </p:sp>
      <p:sp>
        <p:nvSpPr>
          <p:cNvPr id="56" name="TextBox 30"/>
          <p:cNvSpPr txBox="1">
            <a:spLocks noChangeArrowheads="1"/>
          </p:cNvSpPr>
          <p:nvPr/>
        </p:nvSpPr>
        <p:spPr bwMode="auto">
          <a:xfrm>
            <a:off x="4854323" y="4267313"/>
            <a:ext cx="10654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集成电路</a:t>
            </a:r>
          </a:p>
        </p:txBody>
      </p:sp>
      <p:sp>
        <p:nvSpPr>
          <p:cNvPr id="57" name="TextBox 31"/>
          <p:cNvSpPr txBox="1">
            <a:spLocks noChangeArrowheads="1"/>
          </p:cNvSpPr>
          <p:nvPr/>
        </p:nvSpPr>
        <p:spPr bwMode="auto">
          <a:xfrm>
            <a:off x="4854323" y="3787888"/>
            <a:ext cx="10654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数字逻辑</a:t>
            </a:r>
          </a:p>
        </p:txBody>
      </p:sp>
      <p:sp>
        <p:nvSpPr>
          <p:cNvPr id="58" name="TextBox 32"/>
          <p:cNvSpPr txBox="1">
            <a:spLocks noChangeArrowheads="1"/>
          </p:cNvSpPr>
          <p:nvPr/>
        </p:nvSpPr>
        <p:spPr bwMode="auto">
          <a:xfrm>
            <a:off x="4857118" y="2590131"/>
            <a:ext cx="18498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zh-CN" altLang="en-US" sz="20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操作系统</a:t>
            </a:r>
            <a:r>
              <a:rPr kumimoji="0" lang="en-US" altLang="zh-CN" sz="20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zh-CN" altLang="en-US" sz="20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虚拟机</a:t>
            </a:r>
          </a:p>
        </p:txBody>
      </p:sp>
      <p:sp>
        <p:nvSpPr>
          <p:cNvPr id="59" name="TextBox 33"/>
          <p:cNvSpPr txBox="1">
            <a:spLocks noChangeArrowheads="1"/>
          </p:cNvSpPr>
          <p:nvPr/>
        </p:nvSpPr>
        <p:spPr bwMode="auto">
          <a:xfrm>
            <a:off x="4851529" y="1797968"/>
            <a:ext cx="20756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算法基础</a:t>
            </a:r>
            <a:r>
              <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数据结构</a:t>
            </a:r>
          </a:p>
        </p:txBody>
      </p:sp>
      <p:sp>
        <p:nvSpPr>
          <p:cNvPr id="60" name="TextBox 34"/>
          <p:cNvSpPr txBox="1">
            <a:spLocks noChangeArrowheads="1"/>
          </p:cNvSpPr>
          <p:nvPr/>
        </p:nvSpPr>
        <p:spPr bwMode="auto">
          <a:xfrm>
            <a:off x="4854323" y="2204368"/>
            <a:ext cx="20756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程序设计</a:t>
            </a:r>
            <a:r>
              <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编译技术</a:t>
            </a:r>
          </a:p>
        </p:txBody>
      </p:sp>
      <p:sp>
        <p:nvSpPr>
          <p:cNvPr id="61" name="TextBox 35"/>
          <p:cNvSpPr txBox="1">
            <a:spLocks noChangeArrowheads="1"/>
          </p:cNvSpPr>
          <p:nvPr/>
        </p:nvSpPr>
        <p:spPr bwMode="auto">
          <a:xfrm>
            <a:off x="4854323" y="4710226"/>
            <a:ext cx="8397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微电子</a:t>
            </a:r>
          </a:p>
        </p:txBody>
      </p:sp>
      <p:sp>
        <p:nvSpPr>
          <p:cNvPr id="62" name="TextBox 36"/>
          <p:cNvSpPr txBox="1">
            <a:spLocks noChangeArrowheads="1"/>
          </p:cNvSpPr>
          <p:nvPr/>
        </p:nvSpPr>
        <p:spPr bwMode="auto">
          <a:xfrm>
            <a:off x="4851529" y="3211626"/>
            <a:ext cx="12912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计算机组成</a:t>
            </a:r>
            <a:endPar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63" name="AutoShape 22"/>
          <p:cNvSpPr/>
          <p:nvPr/>
        </p:nvSpPr>
        <p:spPr bwMode="auto">
          <a:xfrm>
            <a:off x="4477386" y="3003560"/>
            <a:ext cx="380038" cy="865187"/>
          </a:xfrm>
          <a:prstGeom prst="rightBrace">
            <a:avLst>
              <a:gd name="adj1" fmla="val 16697"/>
              <a:gd name="adj2" fmla="val 50000"/>
            </a:avLst>
          </a:prstGeom>
          <a:noFill/>
          <a:ln w="38100">
            <a:solidFill>
              <a:srgbClr val="00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cxnSp>
        <p:nvCxnSpPr>
          <p:cNvPr id="64" name="直接连接符 63"/>
          <p:cNvCxnSpPr/>
          <p:nvPr/>
        </p:nvCxnSpPr>
        <p:spPr bwMode="auto">
          <a:xfrm>
            <a:off x="4471273" y="1268760"/>
            <a:ext cx="3168447" cy="0"/>
          </a:xfrm>
          <a:prstGeom prst="line">
            <a:avLst/>
          </a:prstGeom>
          <a:solidFill>
            <a:srgbClr val="FF0000"/>
          </a:solidFill>
          <a:ln w="28575" cap="flat" cmpd="sng" algn="ctr">
            <a:solidFill>
              <a:srgbClr val="000000"/>
            </a:solidFill>
            <a:prstDash val="solid"/>
            <a:round/>
            <a:headEnd type="none" w="med" len="med"/>
            <a:tailEnd type="none" w="med" len="med"/>
          </a:ln>
          <a:effectLst/>
        </p:spPr>
      </p:cxnSp>
      <p:cxnSp>
        <p:nvCxnSpPr>
          <p:cNvPr id="65" name="直接连接符 64"/>
          <p:cNvCxnSpPr/>
          <p:nvPr/>
        </p:nvCxnSpPr>
        <p:spPr bwMode="auto">
          <a:xfrm>
            <a:off x="4477386" y="5517232"/>
            <a:ext cx="3168447" cy="0"/>
          </a:xfrm>
          <a:prstGeom prst="line">
            <a:avLst/>
          </a:prstGeom>
          <a:solidFill>
            <a:srgbClr val="FF0000"/>
          </a:solidFill>
          <a:ln w="28575" cap="flat" cmpd="sng" algn="ctr">
            <a:solidFill>
              <a:srgbClr val="000000"/>
            </a:solidFill>
            <a:prstDash val="solid"/>
            <a:round/>
            <a:headEnd type="none" w="med" len="med"/>
            <a:tailEnd type="none" w="med" len="med"/>
          </a:ln>
          <a:effectLst/>
        </p:spPr>
      </p:cxnSp>
      <p:sp>
        <p:nvSpPr>
          <p:cNvPr id="78" name="AutoShape 17"/>
          <p:cNvSpPr>
            <a:spLocks noChangeArrowheads="1"/>
          </p:cNvSpPr>
          <p:nvPr/>
        </p:nvSpPr>
        <p:spPr bwMode="auto">
          <a:xfrm>
            <a:off x="7092280" y="1293366"/>
            <a:ext cx="364668" cy="4223866"/>
          </a:xfrm>
          <a:prstGeom prst="upDownArrow">
            <a:avLst>
              <a:gd name="adj1" fmla="val 50000"/>
              <a:gd name="adj2" fmla="val 118238"/>
            </a:avLst>
          </a:prstGeom>
          <a:solidFill>
            <a:srgbClr val="FF0000"/>
          </a:solidFill>
          <a:ln w="9525">
            <a:solidFill>
              <a:srgbClr val="FF0000"/>
            </a:solidFill>
            <a:miter lim="800000"/>
          </a:ln>
        </p:spPr>
        <p:txBody>
          <a:bodyPr wrap="none" anchor="ct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itchFamily="2" charset="-122"/>
              <a:cs typeface="Arial" panose="020B0604020202020204" pitchFamily="34" charset="0"/>
            </a:endParaRPr>
          </a:p>
        </p:txBody>
      </p:sp>
      <p:sp>
        <p:nvSpPr>
          <p:cNvPr id="79" name="AutoShape 18"/>
          <p:cNvSpPr>
            <a:spLocks noChangeArrowheads="1"/>
          </p:cNvSpPr>
          <p:nvPr/>
        </p:nvSpPr>
        <p:spPr bwMode="auto">
          <a:xfrm>
            <a:off x="7656562" y="2156248"/>
            <a:ext cx="1420715" cy="2927350"/>
          </a:xfrm>
          <a:prstGeom prst="wedgeRoundRectCallout">
            <a:avLst>
              <a:gd name="adj1" fmla="val -76857"/>
              <a:gd name="adj2" fmla="val -17648"/>
              <a:gd name="adj3" fmla="val 16667"/>
            </a:avLst>
          </a:prstGeom>
          <a:solidFill>
            <a:srgbClr val="003399"/>
          </a:solidFill>
          <a:ln w="9525">
            <a:solidFill>
              <a:srgbClr val="003399"/>
            </a:solidFill>
            <a:miter lim="800000"/>
          </a:ln>
          <a:effectLst>
            <a:outerShdw blurRad="63500" sx="102000" sy="102000" algn="ctr" rotWithShape="0">
              <a:prstClr val="black">
                <a:alpha val="40000"/>
              </a:prstClr>
            </a:outerShdw>
          </a:effectLst>
        </p:spPr>
        <p:txBody>
          <a:bodyPr lIns="108000" tIns="36000" rIns="36000" bIns="36000"/>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20204" pitchFamily="34" charset="0"/>
              </a:rPr>
              <a:t>需要一门</a:t>
            </a:r>
            <a:r>
              <a:rPr kumimoji="0" lang="zh-CN" altLang="en-US" sz="2000" b="1" i="0" u="none" strike="noStrike" kern="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Arial" panose="020B0604020202020204" pitchFamily="34" charset="0"/>
              </a:rPr>
              <a:t>贯通课程</a:t>
            </a:r>
            <a:r>
              <a:rPr kumimoji="0" lang="zh-CN" altLang="en-US" sz="20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20204" pitchFamily="34" charset="0"/>
              </a:rPr>
              <a:t>，</a:t>
            </a:r>
            <a:endParaRPr kumimoji="0" lang="en-US" altLang="zh-CN" sz="20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20204" pitchFamily="34" charset="0"/>
              </a:rPr>
              <a:t>帮助学生从底层物理到高层应用，整体上理解计算机系统。</a:t>
            </a:r>
            <a:endParaRPr kumimoji="0" lang="en-US" altLang="zh-CN" sz="20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20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81" name="Text Box 9"/>
          <p:cNvSpPr txBox="1">
            <a:spLocks noChangeArrowheads="1"/>
          </p:cNvSpPr>
          <p:nvPr/>
        </p:nvSpPr>
        <p:spPr bwMode="auto">
          <a:xfrm>
            <a:off x="400946" y="5661248"/>
            <a:ext cx="8491534" cy="809195"/>
          </a:xfrm>
          <a:prstGeom prst="rect">
            <a:avLst/>
          </a:prstGeom>
          <a:solidFill>
            <a:srgbClr val="99CCFF"/>
          </a:solidFill>
          <a:ln w="9525">
            <a:solidFill>
              <a:schemeClr val="tx1"/>
            </a:solidFill>
            <a:miter lim="800000"/>
          </a:ln>
          <a:effectLst>
            <a:outerShdw blurRad="63500" sx="102000" sy="102000" algn="ctr" rotWithShape="0">
              <a:prstClr val="black">
                <a:alpha val="40000"/>
              </a:prstClr>
            </a:outerShdw>
          </a:effectLst>
        </p:spPr>
        <p:txBody>
          <a:bodyPr tIns="91440" bIns="91440" anchor="ct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0" fontAlgn="base" latinLnBrk="0" hangingPunct="0">
              <a:lnSpc>
                <a:spcPct val="100000"/>
              </a:lnSpc>
              <a:spcBef>
                <a:spcPct val="50000"/>
              </a:spcBef>
              <a:spcAft>
                <a:spcPct val="0"/>
              </a:spcAft>
              <a:buClrTx/>
              <a:buSzTx/>
              <a:buFont typeface="Wingdings" panose="05000000000000000000" pitchFamily="2" charset="2"/>
              <a:buNone/>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从广义上讲，</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计算机系统结构</a:t>
            </a: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是抽象层次的设计，它允许我们使用可用的制造技术有效地实现信息处理</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应用程序</a:t>
            </a: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endPar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9683337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Rectangle 2"/>
          <p:cNvSpPr>
            <a:spLocks noGrp="1" noChangeArrowheads="1"/>
          </p:cNvSpPr>
          <p:nvPr>
            <p:ph type="title"/>
          </p:nvPr>
        </p:nvSpPr>
        <p:spPr>
          <a:solidFill>
            <a:schemeClr val="bg1"/>
          </a:solidFill>
        </p:spPr>
        <p:txBody>
          <a:bodyPr lIns="92075" tIns="46038" rIns="92075" bIns="46038"/>
          <a:lstStyle/>
          <a:p>
            <a:r>
              <a:rPr lang="en-US" altLang="zh-CN" dirty="0"/>
              <a:t>Great Idea #4: Software and Hardware Co-design</a:t>
            </a:r>
            <a:r>
              <a:rPr lang="en-US" altLang="zh-CN" sz="2400" dirty="0">
                <a:latin typeface="黑体" pitchFamily="2" charset="-122"/>
              </a:rPr>
              <a:t> </a:t>
            </a:r>
          </a:p>
        </p:txBody>
      </p:sp>
      <p:pic>
        <p:nvPicPr>
          <p:cNvPr id="74759" name="Picture 18" descr="ch01-transfor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575" y="1119188"/>
            <a:ext cx="2574925" cy="504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Line 5"/>
          <p:cNvSpPr>
            <a:spLocks noChangeShapeType="1"/>
          </p:cNvSpPr>
          <p:nvPr/>
        </p:nvSpPr>
        <p:spPr bwMode="auto">
          <a:xfrm flipV="1">
            <a:off x="250825" y="3124200"/>
            <a:ext cx="8304213" cy="17463"/>
          </a:xfrm>
          <a:prstGeom prst="line">
            <a:avLst/>
          </a:prstGeom>
          <a:noFill/>
          <a:ln w="38100" algn="ctr">
            <a:solidFill>
              <a:schemeClr val="tx1"/>
            </a:solidFill>
            <a:roun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sp>
        <p:nvSpPr>
          <p:cNvPr id="74761" name="Text Box 6"/>
          <p:cNvSpPr txBox="1">
            <a:spLocks noChangeArrowheads="1"/>
          </p:cNvSpPr>
          <p:nvPr/>
        </p:nvSpPr>
        <p:spPr bwMode="auto">
          <a:xfrm>
            <a:off x="107950" y="2667000"/>
            <a:ext cx="13513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1" u="none" strike="noStrike" kern="1200" cap="none" spc="0" normalizeH="0" baseline="0" noProof="0" dirty="0">
                <a:ln>
                  <a:noFill/>
                </a:ln>
                <a:solidFill>
                  <a:srgbClr val="333399"/>
                </a:solidFill>
                <a:effectLst/>
                <a:uLnTx/>
                <a:uFillTx/>
                <a:latin typeface="Franklin Gothic Book" pitchFamily="34" charset="0"/>
                <a:ea typeface="宋体" pitchFamily="2" charset="-122"/>
                <a:cs typeface="+mn-cs"/>
              </a:rPr>
              <a:t>Software</a:t>
            </a:r>
          </a:p>
        </p:txBody>
      </p:sp>
      <p:sp>
        <p:nvSpPr>
          <p:cNvPr id="74762" name="Text Box 7"/>
          <p:cNvSpPr txBox="1">
            <a:spLocks noChangeArrowheads="1"/>
          </p:cNvSpPr>
          <p:nvPr/>
        </p:nvSpPr>
        <p:spPr bwMode="auto">
          <a:xfrm>
            <a:off x="34925" y="3124200"/>
            <a:ext cx="14512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1" u="none" strike="noStrike" kern="1200" cap="none" spc="0" normalizeH="0" baseline="0" noProof="0" dirty="0">
                <a:ln>
                  <a:noFill/>
                </a:ln>
                <a:solidFill>
                  <a:srgbClr val="333399"/>
                </a:solidFill>
                <a:effectLst/>
                <a:uLnTx/>
                <a:uFillTx/>
                <a:latin typeface="Franklin Gothic Book" pitchFamily="34" charset="0"/>
                <a:ea typeface="宋体" pitchFamily="2" charset="-122"/>
                <a:cs typeface="+mn-cs"/>
              </a:rPr>
              <a:t>Hardware</a:t>
            </a:r>
          </a:p>
        </p:txBody>
      </p:sp>
      <p:sp>
        <p:nvSpPr>
          <p:cNvPr id="74763" name="Text Box 8"/>
          <p:cNvSpPr txBox="1">
            <a:spLocks noChangeArrowheads="1"/>
          </p:cNvSpPr>
          <p:nvPr/>
        </p:nvSpPr>
        <p:spPr bwMode="auto">
          <a:xfrm>
            <a:off x="5125006" y="1196975"/>
            <a:ext cx="15808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333399"/>
                </a:solidFill>
                <a:effectLst/>
                <a:uLnTx/>
                <a:uFillTx/>
                <a:latin typeface="Arial" panose="020B0604020202020204" pitchFamily="34" charset="0"/>
                <a:ea typeface="黑体" pitchFamily="2" charset="-122"/>
                <a:cs typeface="+mn-cs"/>
              </a:rPr>
              <a:t>Application</a:t>
            </a:r>
            <a:endParaRPr kumimoji="0" lang="en-US" altLang="zh-CN" sz="2000" b="1" i="0" u="none" strike="noStrike" kern="1200" cap="none" spc="0" normalizeH="0" baseline="0" noProof="0" dirty="0">
              <a:ln>
                <a:noFill/>
              </a:ln>
              <a:solidFill>
                <a:srgbClr val="333399"/>
              </a:solidFill>
              <a:effectLst/>
              <a:uLnTx/>
              <a:uFillTx/>
              <a:latin typeface="黑体" pitchFamily="2" charset="-122"/>
              <a:ea typeface="黑体" pitchFamily="2" charset="-122"/>
              <a:cs typeface="+mn-cs"/>
            </a:endParaRPr>
          </a:p>
        </p:txBody>
      </p:sp>
      <p:sp>
        <p:nvSpPr>
          <p:cNvPr id="74764" name="Text Box 9"/>
          <p:cNvSpPr txBox="1">
            <a:spLocks noChangeArrowheads="1"/>
          </p:cNvSpPr>
          <p:nvPr/>
        </p:nvSpPr>
        <p:spPr bwMode="auto">
          <a:xfrm>
            <a:off x="5216377" y="2428875"/>
            <a:ext cx="13981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333399"/>
                </a:solidFill>
                <a:effectLst/>
                <a:uLnTx/>
                <a:uFillTx/>
                <a:latin typeface="Arial" panose="020B0604020202020204" pitchFamily="34" charset="0"/>
                <a:ea typeface="黑体" pitchFamily="2" charset="-122"/>
                <a:cs typeface="+mn-cs"/>
              </a:rPr>
              <a:t>Language</a:t>
            </a:r>
            <a:endParaRPr kumimoji="0" lang="en-US" altLang="zh-CN" sz="2000" b="1" i="0" u="none" strike="noStrike" kern="1200" cap="none" spc="0" normalizeH="0" baseline="0" noProof="0" dirty="0">
              <a:ln>
                <a:noFill/>
              </a:ln>
              <a:solidFill>
                <a:srgbClr val="333399"/>
              </a:solidFill>
              <a:effectLst/>
              <a:uLnTx/>
              <a:uFillTx/>
              <a:latin typeface="黑体" pitchFamily="2" charset="-122"/>
              <a:ea typeface="黑体" pitchFamily="2" charset="-122"/>
              <a:cs typeface="+mn-cs"/>
            </a:endParaRPr>
          </a:p>
        </p:txBody>
      </p:sp>
      <p:sp>
        <p:nvSpPr>
          <p:cNvPr id="74765" name="Text Box 10"/>
          <p:cNvSpPr txBox="1">
            <a:spLocks noChangeArrowheads="1"/>
          </p:cNvSpPr>
          <p:nvPr/>
        </p:nvSpPr>
        <p:spPr bwMode="auto">
          <a:xfrm>
            <a:off x="3275856" y="2878474"/>
            <a:ext cx="5279182" cy="646331"/>
          </a:xfrm>
          <a:prstGeom prst="rect">
            <a:avLst/>
          </a:prstGeom>
          <a:solidFill>
            <a:srgbClr val="FF0000"/>
          </a:solidFill>
          <a:ln>
            <a:noFill/>
          </a:ln>
        </p:spPr>
        <p:txBody>
          <a:bodyPr wrap="square" anchor="ctr">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1" fontAlgn="base" latinLnBrk="0" hangingPunct="1">
              <a:lnSpc>
                <a:spcPct val="15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Machine Architecture, ISA </a:t>
            </a:r>
          </a:p>
        </p:txBody>
      </p:sp>
      <p:sp>
        <p:nvSpPr>
          <p:cNvPr id="74766" name="Text Box 11"/>
          <p:cNvSpPr txBox="1">
            <a:spLocks noChangeArrowheads="1"/>
          </p:cNvSpPr>
          <p:nvPr/>
        </p:nvSpPr>
        <p:spPr bwMode="auto">
          <a:xfrm>
            <a:off x="4933448" y="3679825"/>
            <a:ext cx="24048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333399"/>
                </a:solidFill>
                <a:effectLst/>
                <a:uLnTx/>
                <a:uFillTx/>
                <a:latin typeface="Arial" panose="020B0604020202020204" pitchFamily="34" charset="0"/>
                <a:ea typeface="黑体" pitchFamily="2" charset="-122"/>
                <a:cs typeface="+mn-cs"/>
              </a:rPr>
              <a:t>Microarchitecture</a:t>
            </a:r>
          </a:p>
        </p:txBody>
      </p:sp>
      <p:sp>
        <p:nvSpPr>
          <p:cNvPr id="74767" name="Text Box 12"/>
          <p:cNvSpPr txBox="1">
            <a:spLocks noChangeArrowheads="1"/>
          </p:cNvSpPr>
          <p:nvPr/>
        </p:nvSpPr>
        <p:spPr bwMode="auto">
          <a:xfrm>
            <a:off x="5053673" y="4406900"/>
            <a:ext cx="17235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333399"/>
                </a:solidFill>
                <a:effectLst/>
                <a:uLnTx/>
                <a:uFillTx/>
                <a:latin typeface="Arial" panose="020B0604020202020204" pitchFamily="34" charset="0"/>
                <a:ea typeface="黑体" pitchFamily="2" charset="-122"/>
                <a:cs typeface="+mn-cs"/>
              </a:rPr>
              <a:t>Logic and IC</a:t>
            </a:r>
          </a:p>
        </p:txBody>
      </p:sp>
      <p:sp>
        <p:nvSpPr>
          <p:cNvPr id="74768" name="Text Box 13"/>
          <p:cNvSpPr txBox="1">
            <a:spLocks noChangeArrowheads="1"/>
          </p:cNvSpPr>
          <p:nvPr/>
        </p:nvSpPr>
        <p:spPr bwMode="auto">
          <a:xfrm>
            <a:off x="5409540" y="5480050"/>
            <a:ext cx="10118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333399"/>
                </a:solidFill>
                <a:effectLst/>
                <a:uLnTx/>
                <a:uFillTx/>
                <a:latin typeface="Arial" panose="020B0604020202020204" pitchFamily="34" charset="0"/>
                <a:ea typeface="黑体" pitchFamily="2" charset="-122"/>
                <a:cs typeface="+mn-cs"/>
              </a:rPr>
              <a:t>Device</a:t>
            </a:r>
            <a:endParaRPr kumimoji="0" lang="en-US" altLang="zh-CN" sz="2000" b="1" i="0" u="none" strike="noStrike" kern="1200" cap="none" spc="0" normalizeH="0" baseline="0" noProof="0" dirty="0">
              <a:ln>
                <a:noFill/>
              </a:ln>
              <a:solidFill>
                <a:srgbClr val="333399"/>
              </a:solidFill>
              <a:effectLst/>
              <a:uLnTx/>
              <a:uFillTx/>
              <a:latin typeface="黑体" pitchFamily="2" charset="-122"/>
              <a:ea typeface="黑体" pitchFamily="2" charset="-122"/>
              <a:cs typeface="+mn-cs"/>
            </a:endParaRPr>
          </a:p>
        </p:txBody>
      </p:sp>
      <p:sp>
        <p:nvSpPr>
          <p:cNvPr id="74769" name="Text Box 14"/>
          <p:cNvSpPr txBox="1">
            <a:spLocks noChangeArrowheads="1"/>
          </p:cNvSpPr>
          <p:nvPr/>
        </p:nvSpPr>
        <p:spPr bwMode="auto">
          <a:xfrm>
            <a:off x="5965825" y="5791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1" i="0" u="none" strike="noStrike" kern="1200" cap="none" spc="0" normalizeH="0" baseline="0" noProof="0">
              <a:ln>
                <a:noFill/>
              </a:ln>
              <a:solidFill>
                <a:srgbClr val="333399"/>
              </a:solidFill>
              <a:effectLst/>
              <a:uLnTx/>
              <a:uFillTx/>
              <a:latin typeface="Franklin Gothic Demi" pitchFamily="34" charset="0"/>
              <a:ea typeface="宋体" pitchFamily="2" charset="-122"/>
              <a:cs typeface="+mn-cs"/>
            </a:endParaRPr>
          </a:p>
        </p:txBody>
      </p:sp>
      <p:sp>
        <p:nvSpPr>
          <p:cNvPr id="74770" name="Text Box 16"/>
          <p:cNvSpPr txBox="1">
            <a:spLocks noChangeArrowheads="1"/>
          </p:cNvSpPr>
          <p:nvPr/>
        </p:nvSpPr>
        <p:spPr bwMode="auto">
          <a:xfrm>
            <a:off x="4106298" y="1796324"/>
            <a:ext cx="36182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333399"/>
                </a:solidFill>
                <a:effectLst/>
                <a:uLnTx/>
                <a:uFillTx/>
                <a:latin typeface="Arial" panose="020B0604020202020204" pitchFamily="34" charset="0"/>
                <a:ea typeface="黑体" pitchFamily="2" charset="-122"/>
                <a:cs typeface="+mn-cs"/>
              </a:rPr>
              <a:t>Algorithm &amp; Data Structure</a:t>
            </a:r>
            <a:endParaRPr kumimoji="0" lang="en-US" altLang="zh-CN" sz="2000" b="1" i="0" u="none" strike="noStrike" kern="1200" cap="none" spc="0" normalizeH="0" baseline="0" noProof="0" dirty="0">
              <a:ln>
                <a:noFill/>
              </a:ln>
              <a:solidFill>
                <a:srgbClr val="333399"/>
              </a:solidFill>
              <a:effectLst/>
              <a:uLnTx/>
              <a:uFillTx/>
              <a:latin typeface="黑体" pitchFamily="2" charset="-122"/>
              <a:ea typeface="黑体" pitchFamily="2" charset="-122"/>
              <a:cs typeface="+mn-cs"/>
            </a:endParaRPr>
          </a:p>
        </p:txBody>
      </p:sp>
      <p:sp>
        <p:nvSpPr>
          <p:cNvPr id="20" name="日期占位符 3"/>
          <p:cNvSpPr>
            <a:spLocks noGrp="1"/>
          </p:cNvSpPr>
          <p:nvPr>
            <p:ph type="dt" sz="half" idx="10"/>
          </p:nvPr>
        </p:nvSpPr>
        <p:spPr>
          <a:xfrm>
            <a:off x="179512"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21"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39</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3" name="矩形 2"/>
          <p:cNvSpPr/>
          <p:nvPr/>
        </p:nvSpPr>
        <p:spPr>
          <a:xfrm>
            <a:off x="2120900" y="6051238"/>
            <a:ext cx="6434138" cy="46166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3300"/>
                </a:solidFill>
                <a:effectLst/>
                <a:uLnTx/>
                <a:uFillTx/>
                <a:latin typeface="Arial" panose="020B0604020202020204" pitchFamily="34" charset="0"/>
                <a:ea typeface="宋体" pitchFamily="2" charset="-122"/>
                <a:cs typeface="+mn-cs"/>
              </a:rPr>
              <a:t>Computer System: Layers of Abstraction</a:t>
            </a:r>
            <a:endParaRPr kumimoji="0" lang="zh-CN" altLang="en-US" sz="2400" b="1" i="0" u="none" strike="noStrike" kern="1200" cap="none" spc="0" normalizeH="0" baseline="0" noProof="0" dirty="0">
              <a:ln>
                <a:noFill/>
              </a:ln>
              <a:solidFill>
                <a:srgbClr val="FF3300"/>
              </a:solidFill>
              <a:effectLst/>
              <a:uLnTx/>
              <a:uFillTx/>
              <a:latin typeface="Arial" panose="020B0604020202020204" pitchFamily="34" charset="0"/>
              <a:ea typeface="宋体" pitchFamily="2" charset="-122"/>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Great Ideas in Computing Systems in other courses</a:t>
            </a:r>
            <a:endParaRPr lang="zh-CN" altLang="en-US" dirty="0"/>
          </a:p>
        </p:txBody>
      </p:sp>
      <p:sp>
        <p:nvSpPr>
          <p:cNvPr id="3" name="内容占位符 2"/>
          <p:cNvSpPr>
            <a:spLocks noGrp="1"/>
          </p:cNvSpPr>
          <p:nvPr>
            <p:ph idx="1"/>
          </p:nvPr>
        </p:nvSpPr>
        <p:spPr/>
        <p:txBody>
          <a:bodyPr/>
          <a:lstStyle/>
          <a:p>
            <a:pPr>
              <a:spcBef>
                <a:spcPts val="600"/>
              </a:spcBef>
            </a:pPr>
            <a:r>
              <a:rPr lang="en-US" altLang="zh-CN" dirty="0"/>
              <a:t>Great Idea #5: Computer Family</a:t>
            </a:r>
            <a:r>
              <a:rPr lang="zh-CN" altLang="en-US" dirty="0"/>
              <a:t>（</a:t>
            </a:r>
            <a:r>
              <a:rPr lang="en-US" altLang="zh-CN" dirty="0"/>
              <a:t> IBM 360 </a:t>
            </a:r>
            <a:r>
              <a:rPr lang="zh-CN" altLang="en-US" dirty="0"/>
              <a:t>）</a:t>
            </a:r>
            <a:endParaRPr lang="en-US" altLang="zh-CN" dirty="0"/>
          </a:p>
          <a:p>
            <a:pPr>
              <a:spcBef>
                <a:spcPts val="600"/>
              </a:spcBef>
            </a:pPr>
            <a:r>
              <a:rPr lang="en-US" altLang="zh-CN" dirty="0"/>
              <a:t>Great Idea #6: Principle of Locality (Memory Hierarchy) </a:t>
            </a:r>
          </a:p>
          <a:p>
            <a:pPr lvl="1">
              <a:spcBef>
                <a:spcPts val="600"/>
              </a:spcBef>
            </a:pPr>
            <a:r>
              <a:rPr lang="zh-CN" altLang="en-US" dirty="0">
                <a:ea typeface="宋体" pitchFamily="2" charset="-122"/>
              </a:rPr>
              <a:t>局部性原理</a:t>
            </a:r>
            <a:endParaRPr lang="en-US" altLang="zh-CN" dirty="0">
              <a:ea typeface="宋体" pitchFamily="2" charset="-122"/>
            </a:endParaRPr>
          </a:p>
          <a:p>
            <a:pPr>
              <a:spcBef>
                <a:spcPts val="600"/>
              </a:spcBef>
            </a:pPr>
            <a:r>
              <a:rPr lang="en-US" altLang="zh-CN" dirty="0"/>
              <a:t>Great Idea #7:</a:t>
            </a:r>
            <a:r>
              <a:rPr lang="zh-CN" altLang="en-US" dirty="0"/>
              <a:t> </a:t>
            </a:r>
            <a:r>
              <a:rPr lang="en-US" altLang="zh-CN" dirty="0">
                <a:ea typeface="宋体" pitchFamily="2" charset="-122"/>
              </a:rPr>
              <a:t>Make the Common Case Fast</a:t>
            </a:r>
          </a:p>
          <a:p>
            <a:pPr>
              <a:spcBef>
                <a:spcPts val="600"/>
              </a:spcBef>
            </a:pPr>
            <a:r>
              <a:rPr lang="en-US" altLang="zh-CN" dirty="0"/>
              <a:t>Great Idea #8: RISC vs. CISC</a:t>
            </a:r>
          </a:p>
          <a:p>
            <a:pPr>
              <a:spcBef>
                <a:spcPts val="600"/>
              </a:spcBef>
            </a:pPr>
            <a:r>
              <a:rPr lang="en-US" altLang="zh-CN" dirty="0"/>
              <a:t>Great Idea #9: Moore’s Law (Designing through trends) </a:t>
            </a:r>
          </a:p>
          <a:p>
            <a:pPr lvl="1">
              <a:spcBef>
                <a:spcPts val="600"/>
              </a:spcBef>
            </a:pPr>
            <a:r>
              <a:rPr lang="zh-CN" altLang="en-US" dirty="0">
                <a:solidFill>
                  <a:srgbClr val="FF0000"/>
                </a:solidFill>
                <a:highlight>
                  <a:srgbClr val="FFFF00"/>
                </a:highlight>
              </a:rPr>
              <a:t>摩尔定律</a:t>
            </a:r>
            <a:endParaRPr lang="en-US" altLang="zh-CN" dirty="0">
              <a:solidFill>
                <a:srgbClr val="FF0000"/>
              </a:solidFill>
              <a:highlight>
                <a:srgbClr val="FFFF00"/>
              </a:highlight>
            </a:endParaRPr>
          </a:p>
          <a:p>
            <a:pPr>
              <a:spcBef>
                <a:spcPts val="600"/>
              </a:spcBef>
              <a:defRPr/>
            </a:pPr>
            <a:r>
              <a:rPr lang="en-US" altLang="zh-CN" dirty="0"/>
              <a:t>Great Idea #10: Parallelism &amp; Amdahl's law (which limits it)</a:t>
            </a:r>
          </a:p>
          <a:p>
            <a:pPr>
              <a:spcBef>
                <a:spcPts val="600"/>
              </a:spcBef>
              <a:defRPr/>
            </a:pPr>
            <a:r>
              <a:rPr lang="en-US" altLang="zh-CN" dirty="0"/>
              <a:t>Great Idea #11: Dependability via Redundancy</a:t>
            </a:r>
          </a:p>
          <a:p>
            <a:pPr marL="0" indent="0">
              <a:buNone/>
            </a:pPr>
            <a:endParaRPr lang="zh-CN" altLang="en-US" dirty="0"/>
          </a:p>
        </p:txBody>
      </p:sp>
      <p:sp>
        <p:nvSpPr>
          <p:cNvPr id="4" name="日期占位符 3"/>
          <p:cNvSpPr>
            <a:spLocks noGrp="1"/>
          </p:cNvSpPr>
          <p:nvPr>
            <p:ph type="dt" sz="half" idx="10"/>
          </p:nvPr>
        </p:nvSpPr>
        <p:spPr>
          <a:xfrm>
            <a:off x="179512"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5"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4</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5"/>
          <p:cNvSpPr>
            <a:spLocks noGrp="1" noChangeArrowheads="1"/>
          </p:cNvSpPr>
          <p:nvPr>
            <p:ph type="title"/>
          </p:nvPr>
        </p:nvSpPr>
        <p:spPr/>
        <p:txBody>
          <a:bodyPr/>
          <a:lstStyle/>
          <a:p>
            <a:pPr eaLnBrk="1" hangingPunct="1"/>
            <a:r>
              <a:rPr lang="en-US" altLang="zh-CN" dirty="0">
                <a:ea typeface="宋体" pitchFamily="2" charset="-122"/>
              </a:rPr>
              <a:t>Old Machine Structures</a:t>
            </a:r>
          </a:p>
        </p:txBody>
      </p:sp>
      <p:sp>
        <p:nvSpPr>
          <p:cNvPr id="41990" name="Oval 3" descr="5%"/>
          <p:cNvSpPr>
            <a:spLocks noChangeArrowheads="1"/>
          </p:cNvSpPr>
          <p:nvPr/>
        </p:nvSpPr>
        <p:spPr bwMode="auto">
          <a:xfrm>
            <a:off x="31750" y="2541588"/>
            <a:ext cx="9042400" cy="2216150"/>
          </a:xfrm>
          <a:prstGeom prst="ellipse">
            <a:avLst/>
          </a:prstGeom>
          <a:pattFill prst="pct5">
            <a:fgClr>
              <a:schemeClr val="hlink"/>
            </a:fgClr>
            <a:bgClr>
              <a:srgbClr val="FFFFFF"/>
            </a:bgClr>
          </a:pattFill>
          <a:ln w="28575">
            <a:solidFill>
              <a:schemeClr val="accent2"/>
            </a:solidFill>
            <a:round/>
          </a:ln>
        </p:spPr>
        <p:txBody>
          <a:bodyPr wrap="none" anchor="ct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endParaRPr>
          </a:p>
        </p:txBody>
      </p:sp>
      <p:sp>
        <p:nvSpPr>
          <p:cNvPr id="41991" name="Rectangle 7"/>
          <p:cNvSpPr>
            <a:spLocks noChangeArrowheads="1"/>
          </p:cNvSpPr>
          <p:nvPr/>
        </p:nvSpPr>
        <p:spPr bwMode="auto">
          <a:xfrm>
            <a:off x="4843463" y="3733800"/>
            <a:ext cx="13970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25400" rIns="63500" bIns="25400">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2000"/>
              </a:lnSpc>
              <a:spcBef>
                <a:spcPct val="0"/>
              </a:spcBef>
              <a:spcAft>
                <a:spcPct val="0"/>
              </a:spcAft>
              <a:buClrTx/>
              <a:buSzTx/>
              <a:buFontTx/>
              <a:buNone/>
              <a:defRPr/>
            </a:pPr>
            <a:r>
              <a:rPr kumimoji="0" lang="en-US" altLang="zh-CN" sz="1800" b="1"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I/O system</a:t>
            </a:r>
          </a:p>
        </p:txBody>
      </p:sp>
      <p:sp>
        <p:nvSpPr>
          <p:cNvPr id="41992" name="Rectangle 8"/>
          <p:cNvSpPr>
            <a:spLocks noChangeArrowheads="1"/>
          </p:cNvSpPr>
          <p:nvPr/>
        </p:nvSpPr>
        <p:spPr bwMode="auto">
          <a:xfrm>
            <a:off x="3032125" y="5278438"/>
            <a:ext cx="26988"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endParaRPr>
          </a:p>
        </p:txBody>
      </p:sp>
      <p:sp>
        <p:nvSpPr>
          <p:cNvPr id="41993" name="Rectangle 9"/>
          <p:cNvSpPr>
            <a:spLocks noChangeArrowheads="1"/>
          </p:cNvSpPr>
          <p:nvPr/>
        </p:nvSpPr>
        <p:spPr bwMode="auto">
          <a:xfrm>
            <a:off x="2436813" y="3733800"/>
            <a:ext cx="135572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25400" rIns="63500" bIns="25400">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2000"/>
              </a:lnSpc>
              <a:spcBef>
                <a:spcPct val="0"/>
              </a:spcBef>
              <a:spcAft>
                <a:spcPct val="0"/>
              </a:spcAft>
              <a:buClrTx/>
              <a:buSzTx/>
              <a:buFontTx/>
              <a:buNone/>
              <a:defRPr/>
            </a:pPr>
            <a:r>
              <a:rPr kumimoji="0" lang="en-US" altLang="zh-CN" sz="1800" b="1"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Processor</a:t>
            </a:r>
          </a:p>
        </p:txBody>
      </p:sp>
      <p:sp>
        <p:nvSpPr>
          <p:cNvPr id="41994" name="Rectangle 10"/>
          <p:cNvSpPr>
            <a:spLocks noChangeArrowheads="1"/>
          </p:cNvSpPr>
          <p:nvPr/>
        </p:nvSpPr>
        <p:spPr bwMode="auto">
          <a:xfrm>
            <a:off x="2354263" y="3727450"/>
            <a:ext cx="4148137" cy="414338"/>
          </a:xfrm>
          <a:prstGeom prst="rect">
            <a:avLst/>
          </a:prstGeom>
          <a:noFill/>
          <a:ln w="28575">
            <a:solidFill>
              <a:schemeClr val="tx1"/>
            </a:solidFill>
            <a:miter lim="800000"/>
          </a:ln>
          <a:extLst>
            <a:ext uri="{909E8E84-426E-40DD-AFC4-6F175D3DCCD1}">
              <a14:hiddenFill xmlns:a14="http://schemas.microsoft.com/office/drawing/2010/main">
                <a:solidFill>
                  <a:srgbClr val="FFFFFF"/>
                </a:solidFill>
              </a14:hiddenFill>
            </a:ext>
          </a:extLst>
        </p:spPr>
        <p:txBody>
          <a:bodyPr wrap="none" anchor="ct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endParaRPr>
          </a:p>
        </p:txBody>
      </p:sp>
      <p:sp>
        <p:nvSpPr>
          <p:cNvPr id="41995" name="Line 11"/>
          <p:cNvSpPr>
            <a:spLocks noChangeShapeType="1"/>
          </p:cNvSpPr>
          <p:nvPr/>
        </p:nvSpPr>
        <p:spPr bwMode="auto">
          <a:xfrm>
            <a:off x="4843463" y="3733800"/>
            <a:ext cx="0" cy="404813"/>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sp>
        <p:nvSpPr>
          <p:cNvPr id="41996" name="Rectangle 12"/>
          <p:cNvSpPr>
            <a:spLocks noChangeArrowheads="1"/>
          </p:cNvSpPr>
          <p:nvPr/>
        </p:nvSpPr>
        <p:spPr bwMode="auto">
          <a:xfrm>
            <a:off x="2852738" y="2738438"/>
            <a:ext cx="121602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25400" rIns="63500" bIns="25400">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2000"/>
              </a:lnSpc>
              <a:spcBef>
                <a:spcPct val="0"/>
              </a:spcBef>
              <a:spcAft>
                <a:spcPct val="0"/>
              </a:spcAft>
              <a:buClrTx/>
              <a:buSzTx/>
              <a:buFontTx/>
              <a:buNone/>
              <a:defRPr/>
            </a:pPr>
            <a:r>
              <a:rPr kumimoji="0" lang="en-US" altLang="zh-CN" sz="1800" b="1"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Compiler</a:t>
            </a:r>
          </a:p>
        </p:txBody>
      </p:sp>
      <p:sp>
        <p:nvSpPr>
          <p:cNvPr id="41997" name="Rectangle 13"/>
          <p:cNvSpPr>
            <a:spLocks noChangeArrowheads="1"/>
          </p:cNvSpPr>
          <p:nvPr/>
        </p:nvSpPr>
        <p:spPr bwMode="auto">
          <a:xfrm>
            <a:off x="2852738" y="3152775"/>
            <a:ext cx="1409700" cy="360363"/>
          </a:xfrm>
          <a:prstGeom prst="rect">
            <a:avLst/>
          </a:prstGeom>
          <a:noFill/>
          <a:ln w="28575">
            <a:solidFill>
              <a:schemeClr val="tx1"/>
            </a:solidFill>
            <a:miter lim="800000"/>
          </a:ln>
          <a:extLst>
            <a:ext uri="{909E8E84-426E-40DD-AFC4-6F175D3DCCD1}">
              <a14:hiddenFill xmlns:a14="http://schemas.microsoft.com/office/drawing/2010/main">
                <a:solidFill>
                  <a:srgbClr val="FFFFFF"/>
                </a:solidFill>
              </a14:hiddenFill>
            </a:ext>
          </a:extLst>
        </p:spPr>
        <p:txBody>
          <a:bodyPr wrap="none" anchor="ct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endParaRPr>
          </a:p>
        </p:txBody>
      </p:sp>
      <p:sp>
        <p:nvSpPr>
          <p:cNvPr id="41998" name="Rectangle 14"/>
          <p:cNvSpPr>
            <a:spLocks noChangeArrowheads="1"/>
          </p:cNvSpPr>
          <p:nvPr/>
        </p:nvSpPr>
        <p:spPr bwMode="auto">
          <a:xfrm>
            <a:off x="4511675" y="2406650"/>
            <a:ext cx="13128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25400" rIns="63500" bIns="25400">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2000"/>
              </a:lnSpc>
              <a:spcBef>
                <a:spcPct val="0"/>
              </a:spcBef>
              <a:spcAft>
                <a:spcPct val="0"/>
              </a:spcAft>
              <a:buClrTx/>
              <a:buSzTx/>
              <a:buFontTx/>
              <a:buNone/>
              <a:defRPr/>
            </a:pPr>
            <a:r>
              <a:rPr kumimoji="0" lang="en-US" altLang="zh-CN" sz="1800" b="1"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Operating</a:t>
            </a:r>
          </a:p>
        </p:txBody>
      </p:sp>
      <p:sp>
        <p:nvSpPr>
          <p:cNvPr id="41999" name="Rectangle 15"/>
          <p:cNvSpPr>
            <a:spLocks noChangeArrowheads="1"/>
          </p:cNvSpPr>
          <p:nvPr/>
        </p:nvSpPr>
        <p:spPr bwMode="auto">
          <a:xfrm>
            <a:off x="4525963" y="2738438"/>
            <a:ext cx="13827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25400" rIns="63500" bIns="25400">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2000"/>
              </a:lnSpc>
              <a:spcBef>
                <a:spcPct val="0"/>
              </a:spcBef>
              <a:spcAft>
                <a:spcPct val="0"/>
              </a:spcAft>
              <a:buClrTx/>
              <a:buSzTx/>
              <a:buFontTx/>
              <a:buNone/>
              <a:defRPr/>
            </a:pPr>
            <a:r>
              <a:rPr kumimoji="0" lang="en-US" altLang="zh-CN" sz="1800" b="1"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System</a:t>
            </a:r>
          </a:p>
          <a:p>
            <a:pPr marL="0" marR="0" lvl="0" indent="0" algn="l" defTabSz="457200" rtl="0" eaLnBrk="1" fontAlgn="base" latinLnBrk="0" hangingPunct="1">
              <a:lnSpc>
                <a:spcPct val="102000"/>
              </a:lnSpc>
              <a:spcBef>
                <a:spcPct val="0"/>
              </a:spcBef>
              <a:spcAft>
                <a:spcPct val="0"/>
              </a:spcAft>
              <a:buClrTx/>
              <a:buSzTx/>
              <a:buFontTx/>
              <a:buNone/>
              <a:defRPr/>
            </a:pPr>
            <a:r>
              <a:rPr kumimoji="0" lang="en-US" altLang="zh-CN" sz="1800" b="1"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(Mac OSX)</a:t>
            </a:r>
          </a:p>
        </p:txBody>
      </p:sp>
      <p:sp>
        <p:nvSpPr>
          <p:cNvPr id="42000" name="Line 16"/>
          <p:cNvSpPr>
            <a:spLocks noChangeShapeType="1"/>
          </p:cNvSpPr>
          <p:nvPr/>
        </p:nvSpPr>
        <p:spPr bwMode="auto">
          <a:xfrm flipV="1">
            <a:off x="3681413" y="2406650"/>
            <a:ext cx="0" cy="387350"/>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sp>
        <p:nvSpPr>
          <p:cNvPr id="42001" name="Line 17"/>
          <p:cNvSpPr>
            <a:spLocks noChangeShapeType="1"/>
          </p:cNvSpPr>
          <p:nvPr/>
        </p:nvSpPr>
        <p:spPr bwMode="auto">
          <a:xfrm>
            <a:off x="3689350" y="2406650"/>
            <a:ext cx="2398713" cy="0"/>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sp>
        <p:nvSpPr>
          <p:cNvPr id="42002" name="Line 18"/>
          <p:cNvSpPr>
            <a:spLocks noChangeShapeType="1"/>
          </p:cNvSpPr>
          <p:nvPr/>
        </p:nvSpPr>
        <p:spPr bwMode="auto">
          <a:xfrm>
            <a:off x="6088063" y="2406650"/>
            <a:ext cx="0" cy="1147763"/>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sp>
        <p:nvSpPr>
          <p:cNvPr id="42003" name="Rectangle 19"/>
          <p:cNvSpPr>
            <a:spLocks noChangeArrowheads="1"/>
          </p:cNvSpPr>
          <p:nvPr/>
        </p:nvSpPr>
        <p:spPr bwMode="auto">
          <a:xfrm>
            <a:off x="2768600" y="2019300"/>
            <a:ext cx="3125788"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25400" rIns="63500" bIns="25400">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2000"/>
              </a:lnSpc>
              <a:spcBef>
                <a:spcPct val="0"/>
              </a:spcBef>
              <a:spcAft>
                <a:spcPct val="0"/>
              </a:spcAft>
              <a:buClrTx/>
              <a:buSzTx/>
              <a:buFontTx/>
              <a:buNone/>
              <a:defRPr/>
            </a:pPr>
            <a:r>
              <a:rPr kumimoji="0" lang="en-US" altLang="zh-CN" sz="1800" b="1"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Application (ex: browser)</a:t>
            </a:r>
          </a:p>
        </p:txBody>
      </p:sp>
      <p:sp>
        <p:nvSpPr>
          <p:cNvPr id="42004" name="Line 20"/>
          <p:cNvSpPr>
            <a:spLocks noChangeShapeType="1"/>
          </p:cNvSpPr>
          <p:nvPr/>
        </p:nvSpPr>
        <p:spPr bwMode="auto">
          <a:xfrm flipV="1">
            <a:off x="2520950" y="1908175"/>
            <a:ext cx="0" cy="1576388"/>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sp>
        <p:nvSpPr>
          <p:cNvPr id="42005" name="Line 21"/>
          <p:cNvSpPr>
            <a:spLocks noChangeShapeType="1"/>
          </p:cNvSpPr>
          <p:nvPr/>
        </p:nvSpPr>
        <p:spPr bwMode="auto">
          <a:xfrm>
            <a:off x="5921375" y="1914525"/>
            <a:ext cx="0" cy="484188"/>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sp>
        <p:nvSpPr>
          <p:cNvPr id="42006" name="Rectangle 22"/>
          <p:cNvSpPr>
            <a:spLocks noChangeArrowheads="1"/>
          </p:cNvSpPr>
          <p:nvPr/>
        </p:nvSpPr>
        <p:spPr bwMode="auto">
          <a:xfrm>
            <a:off x="3346450" y="4627563"/>
            <a:ext cx="17970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63500" tIns="25400" rIns="63500" bIns="25400">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2000"/>
              </a:lnSpc>
              <a:spcBef>
                <a:spcPct val="0"/>
              </a:spcBef>
              <a:spcAft>
                <a:spcPct val="0"/>
              </a:spcAft>
              <a:buClrTx/>
              <a:buSzTx/>
              <a:buFontTx/>
              <a:buNone/>
              <a:defRPr/>
            </a:pPr>
            <a:r>
              <a:rPr kumimoji="0" lang="en-US" altLang="zh-CN" sz="1800" b="1"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Digital Design</a:t>
            </a:r>
          </a:p>
        </p:txBody>
      </p:sp>
      <p:sp>
        <p:nvSpPr>
          <p:cNvPr id="42007" name="Rectangle 23"/>
          <p:cNvSpPr>
            <a:spLocks noChangeArrowheads="1"/>
          </p:cNvSpPr>
          <p:nvPr/>
        </p:nvSpPr>
        <p:spPr bwMode="auto">
          <a:xfrm>
            <a:off x="2841625" y="4630738"/>
            <a:ext cx="2889250" cy="373062"/>
          </a:xfrm>
          <a:prstGeom prst="rect">
            <a:avLst/>
          </a:prstGeom>
          <a:noFill/>
          <a:ln w="28575">
            <a:solidFill>
              <a:schemeClr val="tx1"/>
            </a:solidFill>
            <a:miter lim="800000"/>
          </a:ln>
          <a:extLst>
            <a:ext uri="{909E8E84-426E-40DD-AFC4-6F175D3DCCD1}">
              <a14:hiddenFill xmlns:a14="http://schemas.microsoft.com/office/drawing/2010/main">
                <a:solidFill>
                  <a:srgbClr val="FFFFFF"/>
                </a:solidFill>
              </a14:hiddenFill>
            </a:ext>
          </a:extLst>
        </p:spPr>
        <p:txBody>
          <a:bodyPr wrap="none" anchor="ct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endParaRPr>
          </a:p>
        </p:txBody>
      </p:sp>
      <p:sp>
        <p:nvSpPr>
          <p:cNvPr id="42008" name="Rectangle 24"/>
          <p:cNvSpPr>
            <a:spLocks noChangeArrowheads="1"/>
          </p:cNvSpPr>
          <p:nvPr/>
        </p:nvSpPr>
        <p:spPr bwMode="auto">
          <a:xfrm>
            <a:off x="3332163" y="4983163"/>
            <a:ext cx="182562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63500" tIns="25400" rIns="63500" bIns="25400">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2000"/>
              </a:lnSpc>
              <a:spcBef>
                <a:spcPct val="0"/>
              </a:spcBef>
              <a:spcAft>
                <a:spcPct val="0"/>
              </a:spcAft>
              <a:buClrTx/>
              <a:buSzTx/>
              <a:buFontTx/>
              <a:buNone/>
              <a:defRPr/>
            </a:pPr>
            <a:r>
              <a:rPr kumimoji="0" lang="en-US" altLang="zh-CN" sz="1800" b="1"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Circuit Design</a:t>
            </a:r>
          </a:p>
        </p:txBody>
      </p:sp>
      <p:sp>
        <p:nvSpPr>
          <p:cNvPr id="42009" name="Rectangle 25"/>
          <p:cNvSpPr>
            <a:spLocks noChangeArrowheads="1"/>
          </p:cNvSpPr>
          <p:nvPr/>
        </p:nvSpPr>
        <p:spPr bwMode="auto">
          <a:xfrm>
            <a:off x="3028950" y="5011738"/>
            <a:ext cx="2446338" cy="331787"/>
          </a:xfrm>
          <a:prstGeom prst="rect">
            <a:avLst/>
          </a:prstGeom>
          <a:noFill/>
          <a:ln w="28575">
            <a:solidFill>
              <a:schemeClr val="tx1"/>
            </a:solidFill>
            <a:miter lim="800000"/>
          </a:ln>
          <a:extLst>
            <a:ext uri="{909E8E84-426E-40DD-AFC4-6F175D3DCCD1}">
              <a14:hiddenFill xmlns:a14="http://schemas.microsoft.com/office/drawing/2010/main">
                <a:solidFill>
                  <a:srgbClr val="FFFFFF"/>
                </a:solidFill>
              </a14:hiddenFill>
            </a:ext>
          </a:extLst>
        </p:spPr>
        <p:txBody>
          <a:bodyPr wrap="none" anchor="ct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endParaRPr>
          </a:p>
        </p:txBody>
      </p:sp>
      <p:sp>
        <p:nvSpPr>
          <p:cNvPr id="42010" name="Rectangle 26" descr="50%"/>
          <p:cNvSpPr>
            <a:spLocks noChangeArrowheads="1"/>
          </p:cNvSpPr>
          <p:nvPr/>
        </p:nvSpPr>
        <p:spPr bwMode="auto">
          <a:xfrm>
            <a:off x="777875" y="3484563"/>
            <a:ext cx="6173788" cy="246062"/>
          </a:xfrm>
          <a:prstGeom prst="rect">
            <a:avLst/>
          </a:prstGeom>
          <a:solidFill>
            <a:srgbClr val="FF3300"/>
          </a:solidFill>
          <a:ln w="12700">
            <a:solidFill>
              <a:schemeClr val="tx1"/>
            </a:solidFill>
            <a:miter lim="800000"/>
          </a:ln>
        </p:spPr>
        <p:txBody>
          <a:bodyPr wrap="none" anchor="ct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endParaRPr>
          </a:p>
        </p:txBody>
      </p:sp>
      <p:sp>
        <p:nvSpPr>
          <p:cNvPr id="42011" name="Rectangle 27"/>
          <p:cNvSpPr>
            <a:spLocks noChangeArrowheads="1"/>
          </p:cNvSpPr>
          <p:nvPr/>
        </p:nvSpPr>
        <p:spPr bwMode="auto">
          <a:xfrm>
            <a:off x="6945313" y="3484563"/>
            <a:ext cx="1879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25400" rIns="63500" bIns="25400">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85000"/>
              </a:lnSpc>
              <a:spcBef>
                <a:spcPct val="0"/>
              </a:spcBef>
              <a:spcAft>
                <a:spcPct val="0"/>
              </a:spcAft>
              <a:buClrTx/>
              <a:buSzTx/>
              <a:buFontTx/>
              <a:buNone/>
              <a:defRPr/>
            </a:pPr>
            <a:r>
              <a:rPr kumimoji="0" lang="en-US" altLang="zh-CN" sz="1800" b="1"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Instruction Set</a:t>
            </a:r>
          </a:p>
          <a:p>
            <a:pPr marL="0" marR="0" lvl="0" indent="0" algn="l" defTabSz="457200" rtl="0" eaLnBrk="1" fontAlgn="base" latinLnBrk="0" hangingPunct="1">
              <a:lnSpc>
                <a:spcPct val="85000"/>
              </a:lnSpc>
              <a:spcBef>
                <a:spcPct val="0"/>
              </a:spcBef>
              <a:spcAft>
                <a:spcPct val="0"/>
              </a:spcAft>
              <a:buClrTx/>
              <a:buSzTx/>
              <a:buFontTx/>
              <a:buNone/>
              <a:defRPr/>
            </a:pPr>
            <a:r>
              <a:rPr kumimoji="0" lang="en-US" altLang="zh-CN" sz="1800" b="1"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 Architecture</a:t>
            </a:r>
          </a:p>
        </p:txBody>
      </p:sp>
      <p:sp>
        <p:nvSpPr>
          <p:cNvPr id="42012" name="Line 28"/>
          <p:cNvSpPr>
            <a:spLocks noChangeShapeType="1"/>
          </p:cNvSpPr>
          <p:nvPr/>
        </p:nvSpPr>
        <p:spPr bwMode="auto">
          <a:xfrm>
            <a:off x="2527300" y="1908175"/>
            <a:ext cx="3394075" cy="0"/>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sp>
        <p:nvSpPr>
          <p:cNvPr id="42013" name="Rectangle 29"/>
          <p:cNvSpPr>
            <a:spLocks noChangeArrowheads="1"/>
          </p:cNvSpPr>
          <p:nvPr/>
        </p:nvSpPr>
        <p:spPr bwMode="auto">
          <a:xfrm>
            <a:off x="3001963" y="4197350"/>
            <a:ext cx="253365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Datapath &amp; Control </a:t>
            </a:r>
          </a:p>
        </p:txBody>
      </p:sp>
      <p:sp>
        <p:nvSpPr>
          <p:cNvPr id="42014" name="Rectangle 30"/>
          <p:cNvSpPr>
            <a:spLocks noChangeArrowheads="1"/>
          </p:cNvSpPr>
          <p:nvPr/>
        </p:nvSpPr>
        <p:spPr bwMode="auto">
          <a:xfrm>
            <a:off x="2693988" y="4144963"/>
            <a:ext cx="3138487" cy="484187"/>
          </a:xfrm>
          <a:prstGeom prst="rect">
            <a:avLst/>
          </a:prstGeom>
          <a:noFill/>
          <a:ln w="28575">
            <a:solidFill>
              <a:schemeClr val="tx1"/>
            </a:solidFill>
            <a:miter lim="800000"/>
          </a:ln>
          <a:extLst>
            <a:ext uri="{909E8E84-426E-40DD-AFC4-6F175D3DCCD1}">
              <a14:hiddenFill xmlns:a14="http://schemas.microsoft.com/office/drawing/2010/main">
                <a:solidFill>
                  <a:srgbClr val="FFFFFF"/>
                </a:solidFill>
              </a14:hiddenFill>
            </a:ext>
          </a:extLst>
        </p:spPr>
        <p:txBody>
          <a:bodyPr wrap="none" anchor="ct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endParaRPr>
          </a:p>
        </p:txBody>
      </p:sp>
      <p:sp>
        <p:nvSpPr>
          <p:cNvPr id="42015" name="Rectangle 31"/>
          <p:cNvSpPr>
            <a:spLocks noChangeArrowheads="1"/>
          </p:cNvSpPr>
          <p:nvPr/>
        </p:nvSpPr>
        <p:spPr bwMode="auto">
          <a:xfrm>
            <a:off x="3516313" y="5311775"/>
            <a:ext cx="14097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transistors</a:t>
            </a:r>
          </a:p>
        </p:txBody>
      </p:sp>
      <p:sp>
        <p:nvSpPr>
          <p:cNvPr id="42016" name="Rectangle 32"/>
          <p:cNvSpPr>
            <a:spLocks noChangeArrowheads="1"/>
          </p:cNvSpPr>
          <p:nvPr/>
        </p:nvSpPr>
        <p:spPr bwMode="auto">
          <a:xfrm>
            <a:off x="3117850" y="5349875"/>
            <a:ext cx="2227263" cy="325438"/>
          </a:xfrm>
          <a:prstGeom prst="rect">
            <a:avLst/>
          </a:prstGeom>
          <a:noFill/>
          <a:ln w="28575">
            <a:solidFill>
              <a:schemeClr val="tx1"/>
            </a:solidFill>
            <a:miter lim="800000"/>
          </a:ln>
          <a:extLst>
            <a:ext uri="{909E8E84-426E-40DD-AFC4-6F175D3DCCD1}">
              <a14:hiddenFill xmlns:a14="http://schemas.microsoft.com/office/drawing/2010/main">
                <a:solidFill>
                  <a:srgbClr val="FFFFFF"/>
                </a:solidFill>
              </a14:hiddenFill>
            </a:ext>
          </a:extLst>
        </p:spPr>
        <p:txBody>
          <a:bodyPr wrap="none" anchor="ct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endParaRPr>
          </a:p>
        </p:txBody>
      </p:sp>
      <p:sp>
        <p:nvSpPr>
          <p:cNvPr id="42017" name="Line 33"/>
          <p:cNvSpPr>
            <a:spLocks noChangeShapeType="1"/>
          </p:cNvSpPr>
          <p:nvPr/>
        </p:nvSpPr>
        <p:spPr bwMode="auto">
          <a:xfrm>
            <a:off x="3765550" y="3733800"/>
            <a:ext cx="0" cy="414338"/>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sp>
        <p:nvSpPr>
          <p:cNvPr id="42018" name="Rectangle 34"/>
          <p:cNvSpPr>
            <a:spLocks noChangeArrowheads="1"/>
          </p:cNvSpPr>
          <p:nvPr/>
        </p:nvSpPr>
        <p:spPr bwMode="auto">
          <a:xfrm>
            <a:off x="3751263" y="3733800"/>
            <a:ext cx="1092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25400" rIns="63500" bIns="25400">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2000"/>
              </a:lnSpc>
              <a:spcBef>
                <a:spcPct val="0"/>
              </a:spcBef>
              <a:spcAft>
                <a:spcPct val="0"/>
              </a:spcAft>
              <a:buClrTx/>
              <a:buSzTx/>
              <a:buFontTx/>
              <a:buNone/>
              <a:defRPr/>
            </a:pPr>
            <a:r>
              <a:rPr kumimoji="0" lang="en-US" altLang="zh-CN" sz="1800" b="1"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Memory</a:t>
            </a:r>
          </a:p>
        </p:txBody>
      </p:sp>
      <p:sp>
        <p:nvSpPr>
          <p:cNvPr id="42019" name="Text Box 35"/>
          <p:cNvSpPr txBox="1">
            <a:spLocks noChangeArrowheads="1"/>
          </p:cNvSpPr>
          <p:nvPr/>
        </p:nvSpPr>
        <p:spPr bwMode="auto">
          <a:xfrm>
            <a:off x="695325" y="3651250"/>
            <a:ext cx="1460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Hardware</a:t>
            </a:r>
          </a:p>
        </p:txBody>
      </p:sp>
      <p:sp>
        <p:nvSpPr>
          <p:cNvPr id="42020" name="Text Box 36"/>
          <p:cNvSpPr txBox="1">
            <a:spLocks noChangeArrowheads="1"/>
          </p:cNvSpPr>
          <p:nvPr/>
        </p:nvSpPr>
        <p:spPr bwMode="auto">
          <a:xfrm>
            <a:off x="695325" y="3070225"/>
            <a:ext cx="1368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Software</a:t>
            </a:r>
          </a:p>
        </p:txBody>
      </p:sp>
      <p:sp>
        <p:nvSpPr>
          <p:cNvPr id="42021" name="Line 37"/>
          <p:cNvSpPr>
            <a:spLocks noChangeShapeType="1"/>
          </p:cNvSpPr>
          <p:nvPr/>
        </p:nvSpPr>
        <p:spPr bwMode="auto">
          <a:xfrm flipV="1">
            <a:off x="2189163" y="2406650"/>
            <a:ext cx="0" cy="1077913"/>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sp>
        <p:nvSpPr>
          <p:cNvPr id="42022" name="Line 38"/>
          <p:cNvSpPr>
            <a:spLocks noChangeShapeType="1"/>
          </p:cNvSpPr>
          <p:nvPr/>
        </p:nvSpPr>
        <p:spPr bwMode="auto">
          <a:xfrm>
            <a:off x="2189163" y="3729038"/>
            <a:ext cx="0" cy="1162050"/>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sp>
        <p:nvSpPr>
          <p:cNvPr id="42023" name="Rectangle 39"/>
          <p:cNvSpPr>
            <a:spLocks noChangeArrowheads="1"/>
          </p:cNvSpPr>
          <p:nvPr/>
        </p:nvSpPr>
        <p:spPr bwMode="auto">
          <a:xfrm>
            <a:off x="2865438" y="2794000"/>
            <a:ext cx="1244600" cy="358775"/>
          </a:xfrm>
          <a:prstGeom prst="rect">
            <a:avLst/>
          </a:prstGeom>
          <a:noFill/>
          <a:ln w="28575">
            <a:solidFill>
              <a:schemeClr val="tx1"/>
            </a:solidFill>
            <a:miter lim="800000"/>
          </a:ln>
          <a:extLst>
            <a:ext uri="{909E8E84-426E-40DD-AFC4-6F175D3DCCD1}">
              <a14:hiddenFill xmlns:a14="http://schemas.microsoft.com/office/drawing/2010/main">
                <a:solidFill>
                  <a:srgbClr val="FFFFFF"/>
                </a:solidFill>
              </a14:hiddenFill>
            </a:ext>
          </a:extLst>
        </p:spPr>
        <p:txBody>
          <a:bodyPr wrap="none" anchor="ct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endParaRPr>
          </a:p>
        </p:txBody>
      </p:sp>
      <p:sp>
        <p:nvSpPr>
          <p:cNvPr id="42024" name="Rectangle 40"/>
          <p:cNvSpPr>
            <a:spLocks noChangeArrowheads="1"/>
          </p:cNvSpPr>
          <p:nvPr/>
        </p:nvSpPr>
        <p:spPr bwMode="auto">
          <a:xfrm>
            <a:off x="2852738" y="3152775"/>
            <a:ext cx="14922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25400" rIns="63500" bIns="25400">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2000"/>
              </a:lnSpc>
              <a:spcBef>
                <a:spcPct val="0"/>
              </a:spcBef>
              <a:spcAft>
                <a:spcPct val="0"/>
              </a:spcAft>
              <a:buClrTx/>
              <a:buSzTx/>
              <a:buFontTx/>
              <a:buNone/>
              <a:defRPr/>
            </a:pPr>
            <a:r>
              <a:rPr kumimoji="0" lang="en-US" altLang="zh-CN" sz="1800" b="1"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Assembler</a:t>
            </a:r>
          </a:p>
        </p:txBody>
      </p:sp>
      <p:sp>
        <p:nvSpPr>
          <p:cNvPr id="2" name="文本框 1"/>
          <p:cNvSpPr txBox="1"/>
          <p:nvPr/>
        </p:nvSpPr>
        <p:spPr>
          <a:xfrm>
            <a:off x="6319370" y="2710615"/>
            <a:ext cx="1082348" cy="646331"/>
          </a:xfrm>
          <a:prstGeom prst="rect">
            <a:avLst/>
          </a:prstGeom>
          <a:noFill/>
        </p:spPr>
        <p:txBody>
          <a:bodyPr wrap="non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宋体" pitchFamily="2" charset="-122"/>
                <a:cs typeface="+mn-cs"/>
              </a:rPr>
              <a:t>ICS </a:t>
            </a:r>
            <a:endParaRPr kumimoji="0" lang="zh-CN" altLang="en-US" sz="3600" b="1" i="0" u="none" strike="noStrike" kern="1200" cap="none" spc="0" normalizeH="0" baseline="0" noProof="0" dirty="0">
              <a:ln>
                <a:noFill/>
              </a:ln>
              <a:solidFill>
                <a:srgbClr val="FF0000"/>
              </a:solidFill>
              <a:effectLst/>
              <a:uLnTx/>
              <a:uFillTx/>
              <a:latin typeface="Arial" panose="020B0604020202020204" pitchFamily="34" charset="0"/>
              <a:ea typeface="宋体" pitchFamily="2" charset="-122"/>
              <a:cs typeface="+mn-cs"/>
            </a:endParaRPr>
          </a:p>
        </p:txBody>
      </p:sp>
      <p:sp>
        <p:nvSpPr>
          <p:cNvPr id="42" name="日期占位符 3"/>
          <p:cNvSpPr>
            <a:spLocks noGrp="1"/>
          </p:cNvSpPr>
          <p:nvPr>
            <p:ph type="dt" sz="half" idx="10"/>
          </p:nvPr>
        </p:nvSpPr>
        <p:spPr>
          <a:xfrm>
            <a:off x="179512"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43"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40</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Title 1"/>
          <p:cNvSpPr>
            <a:spLocks noGrp="1"/>
          </p:cNvSpPr>
          <p:nvPr>
            <p:ph type="title"/>
          </p:nvPr>
        </p:nvSpPr>
        <p:spPr/>
        <p:txBody>
          <a:bodyPr/>
          <a:lstStyle/>
          <a:p>
            <a:pPr eaLnBrk="1" hangingPunct="1"/>
            <a:r>
              <a:rPr lang="en-US" altLang="zh-CN" dirty="0">
                <a:ea typeface="宋体" pitchFamily="2" charset="-122"/>
              </a:rPr>
              <a:t>Old Machine Structures</a:t>
            </a:r>
          </a:p>
        </p:txBody>
      </p:sp>
      <p:pic>
        <p:nvPicPr>
          <p:cNvPr id="4096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700213"/>
            <a:ext cx="6480175" cy="466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7" name="Rectangle 8"/>
          <p:cNvSpPr>
            <a:spLocks noChangeArrowheads="1"/>
          </p:cNvSpPr>
          <p:nvPr/>
        </p:nvSpPr>
        <p:spPr bwMode="auto">
          <a:xfrm>
            <a:off x="179388" y="981075"/>
            <a:ext cx="8839200"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n"/>
              <a:defRPr/>
            </a:pPr>
            <a:r>
              <a:rPr kumimoji="0" lang="en-US" altLang="zh-CN" sz="2800" b="1"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rPr>
              <a:t>Mainframe: IBM System/360</a:t>
            </a:r>
            <a:endParaRPr kumimoji="0" lang="zh-CN" altLang="en-US" sz="2400" b="1" i="0" u="none" strike="noStrike" kern="1200" cap="none" spc="0" normalizeH="0" baseline="0" noProof="0">
              <a:ln>
                <a:noFill/>
              </a:ln>
              <a:solidFill>
                <a:srgbClr val="000000"/>
              </a:solidFill>
              <a:effectLst/>
              <a:uLnTx/>
              <a:uFillTx/>
              <a:latin typeface="Arial" panose="020B0604020202020204" pitchFamily="34" charset="0"/>
              <a:ea typeface="黑体" pitchFamily="2" charset="-122"/>
              <a:cs typeface="+mn-cs"/>
            </a:endParaRPr>
          </a:p>
        </p:txBody>
      </p:sp>
      <p:sp>
        <p:nvSpPr>
          <p:cNvPr id="8" name="日期占位符 3"/>
          <p:cNvSpPr>
            <a:spLocks noGrp="1"/>
          </p:cNvSpPr>
          <p:nvPr>
            <p:ph type="dt" sz="half" idx="10"/>
          </p:nvPr>
        </p:nvSpPr>
        <p:spPr>
          <a:xfrm>
            <a:off x="179512"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9"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41</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New Machine Structures</a:t>
            </a:r>
            <a:br>
              <a:rPr lang="en-US" altLang="zh-CN" dirty="0"/>
            </a:br>
            <a:r>
              <a:rPr lang="en-US" altLang="zh-CN" dirty="0"/>
              <a:t>-Sunway </a:t>
            </a:r>
            <a:r>
              <a:rPr lang="en-US" altLang="zh-CN" dirty="0" err="1"/>
              <a:t>Taihulight</a:t>
            </a:r>
            <a:r>
              <a:rPr lang="en-US" altLang="zh-CN" dirty="0"/>
              <a:t> </a:t>
            </a:r>
            <a:r>
              <a:rPr lang="zh-CN" altLang="en-US" dirty="0"/>
              <a:t>神威</a:t>
            </a:r>
            <a:r>
              <a:rPr lang="en-US" altLang="zh-CN" dirty="0"/>
              <a:t>-</a:t>
            </a:r>
            <a:r>
              <a:rPr lang="zh-CN" altLang="en-US" dirty="0"/>
              <a:t>太湖之光</a:t>
            </a:r>
          </a:p>
        </p:txBody>
      </p:sp>
      <p:grpSp>
        <p:nvGrpSpPr>
          <p:cNvPr id="4" name="组合 6"/>
          <p:cNvGrpSpPr/>
          <p:nvPr/>
        </p:nvGrpSpPr>
        <p:grpSpPr bwMode="auto">
          <a:xfrm>
            <a:off x="394593" y="4700063"/>
            <a:ext cx="8408789" cy="2062860"/>
            <a:chOff x="-71470" y="3194779"/>
            <a:chExt cx="9144064" cy="2755428"/>
          </a:xfrm>
        </p:grpSpPr>
        <p:sp>
          <p:nvSpPr>
            <p:cNvPr id="5" name="等腰三角形 4"/>
            <p:cNvSpPr/>
            <p:nvPr/>
          </p:nvSpPr>
          <p:spPr>
            <a:xfrm rot="15439789">
              <a:off x="3751460" y="215806"/>
              <a:ext cx="1709349" cy="8327287"/>
            </a:xfrm>
            <a:prstGeom prst="triangle">
              <a:avLst/>
            </a:prstGeom>
            <a:gradFill flip="none" rotWithShape="1">
              <a:gsLst>
                <a:gs pos="46000">
                  <a:srgbClr val="00B0F0">
                    <a:alpha val="64000"/>
                  </a:srgbClr>
                </a:gs>
                <a:gs pos="0">
                  <a:srgbClr val="00B0F0">
                    <a:alpha val="86000"/>
                  </a:srgbClr>
                </a:gs>
                <a:gs pos="39999">
                  <a:srgbClr val="85C2FF"/>
                </a:gs>
                <a:gs pos="70000">
                  <a:srgbClr val="C4D6EB"/>
                </a:gs>
                <a:gs pos="100000">
                  <a:srgbClr val="FFEBFA"/>
                </a:gs>
              </a:gsLst>
              <a:lin ang="5400000" scaled="1"/>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FFFFFF"/>
                </a:solidFill>
                <a:effectLst/>
                <a:uLnTx/>
                <a:uFillTx/>
                <a:latin typeface="Arial" panose="020B0604020202020204"/>
                <a:ea typeface="黑体"/>
                <a:cs typeface="+mn-cs"/>
              </a:endParaRPr>
            </a:p>
          </p:txBody>
        </p:sp>
        <p:pic>
          <p:nvPicPr>
            <p:cNvPr id="6" name="图片 6" descr="众核处理器芯片.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21" y="4905435"/>
              <a:ext cx="500065" cy="50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a:spLocks noChangeArrowheads="1"/>
            </p:cNvSpPr>
            <p:nvPr/>
          </p:nvSpPr>
          <p:spPr bwMode="auto">
            <a:xfrm>
              <a:off x="-71470" y="5391629"/>
              <a:ext cx="1285884" cy="55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anose="02030600000101010101"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25000" noProof="0" dirty="0">
                  <a:ln>
                    <a:noFill/>
                  </a:ln>
                  <a:solidFill>
                    <a:srgbClr val="FF00FF"/>
                  </a:solidFill>
                  <a:effectLst/>
                  <a:uLnTx/>
                  <a:uFillTx/>
                  <a:latin typeface="方正大黑简体"/>
                  <a:ea typeface="方正大黑简体"/>
                  <a:cs typeface="方正大黑简体"/>
                </a:rPr>
                <a:t>众核处理器</a:t>
              </a:r>
              <a:endParaRPr kumimoji="0" lang="en-US" altLang="zh-CN" sz="1400" b="1" i="0" u="none" strike="noStrike" kern="1200" cap="none" spc="0" normalizeH="0" baseline="-25000" noProof="0" dirty="0">
                <a:ln>
                  <a:noFill/>
                </a:ln>
                <a:solidFill>
                  <a:srgbClr val="FF00FF"/>
                </a:solidFill>
                <a:effectLst/>
                <a:uLnTx/>
                <a:uFillTx/>
                <a:latin typeface="方正大黑简体"/>
                <a:ea typeface="方正大黑简体"/>
                <a:cs typeface="方正大黑简体"/>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2400" b="0" i="0" u="none" strike="noStrike" kern="1200" cap="none" spc="0" normalizeH="0" baseline="-25000" noProof="0" dirty="0">
                <a:ln>
                  <a:noFill/>
                </a:ln>
                <a:solidFill>
                  <a:srgbClr val="333399"/>
                </a:solidFill>
                <a:effectLst/>
                <a:uLnTx/>
                <a:uFillTx/>
                <a:latin typeface="方正大黑简体"/>
                <a:ea typeface="方正大黑简体"/>
                <a:cs typeface="方正大黑简体"/>
              </a:endParaRPr>
            </a:p>
          </p:txBody>
        </p:sp>
        <p:sp>
          <p:nvSpPr>
            <p:cNvPr id="8" name="TextBox 8"/>
            <p:cNvSpPr txBox="1">
              <a:spLocks noChangeArrowheads="1"/>
            </p:cNvSpPr>
            <p:nvPr/>
          </p:nvSpPr>
          <p:spPr bwMode="auto">
            <a:xfrm>
              <a:off x="671115" y="5391629"/>
              <a:ext cx="2143140" cy="55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anose="02030600000101010101"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25000" noProof="0" dirty="0">
                  <a:ln>
                    <a:noFill/>
                  </a:ln>
                  <a:solidFill>
                    <a:srgbClr val="FF00FF"/>
                  </a:solidFill>
                  <a:effectLst/>
                  <a:uLnTx/>
                  <a:uFillTx/>
                  <a:latin typeface="方正大黑简体"/>
                  <a:ea typeface="方正大黑简体"/>
                  <a:cs typeface="方正大黑简体"/>
                </a:rPr>
                <a:t>运算节点板</a:t>
              </a:r>
              <a:endParaRPr kumimoji="0" lang="en-US" altLang="zh-CN" sz="1400" b="1" i="0" u="none" strike="noStrike" kern="1200" cap="none" spc="0" normalizeH="0" baseline="-25000" noProof="0" dirty="0">
                <a:ln>
                  <a:noFill/>
                </a:ln>
                <a:solidFill>
                  <a:srgbClr val="FF00FF"/>
                </a:solidFill>
                <a:effectLst/>
                <a:uLnTx/>
                <a:uFillTx/>
                <a:latin typeface="方正大黑简体"/>
                <a:ea typeface="方正大黑简体"/>
                <a:cs typeface="方正大黑简体"/>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2400" b="0" i="0" u="none" strike="noStrike" kern="1200" cap="none" spc="0" normalizeH="0" baseline="-25000" noProof="0" dirty="0">
                <a:ln>
                  <a:noFill/>
                </a:ln>
                <a:solidFill>
                  <a:srgbClr val="333399"/>
                </a:solidFill>
                <a:effectLst/>
                <a:uLnTx/>
                <a:uFillTx/>
                <a:latin typeface="方正大黑简体"/>
                <a:ea typeface="方正大黑简体"/>
                <a:cs typeface="方正大黑简体"/>
              </a:endParaRPr>
            </a:p>
          </p:txBody>
        </p:sp>
        <p:pic>
          <p:nvPicPr>
            <p:cNvPr id="9" name="图片 9" descr="扭曲DPNC 拷贝.png">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2988" y="4257179"/>
              <a:ext cx="1483251" cy="121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0"/>
            <p:cNvSpPr txBox="1">
              <a:spLocks noChangeArrowheads="1"/>
            </p:cNvSpPr>
            <p:nvPr/>
          </p:nvSpPr>
          <p:spPr bwMode="auto">
            <a:xfrm>
              <a:off x="2739751" y="5229564"/>
              <a:ext cx="2234904" cy="34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anose="02030600000101010101"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25000" noProof="0">
                  <a:ln>
                    <a:noFill/>
                  </a:ln>
                  <a:solidFill>
                    <a:srgbClr val="FF00FF"/>
                  </a:solidFill>
                  <a:effectLst/>
                  <a:uLnTx/>
                  <a:uFillTx/>
                  <a:latin typeface="方正大黑简体"/>
                  <a:ea typeface="方正大黑简体"/>
                  <a:cs typeface="方正大黑简体"/>
                </a:rPr>
                <a:t>运算插件板</a:t>
              </a:r>
              <a:endParaRPr kumimoji="0" lang="en-US" altLang="zh-CN" sz="1400" b="1" i="0" u="none" strike="noStrike" kern="1200" cap="none" spc="0" normalizeH="0" baseline="-25000" noProof="0">
                <a:ln>
                  <a:noFill/>
                </a:ln>
                <a:solidFill>
                  <a:srgbClr val="FF00FF"/>
                </a:solidFill>
                <a:effectLst/>
                <a:uLnTx/>
                <a:uFillTx/>
                <a:latin typeface="方正大黑简体"/>
                <a:ea typeface="方正大黑简体"/>
                <a:cs typeface="方正大黑简体"/>
              </a:endParaRPr>
            </a:p>
          </p:txBody>
        </p:sp>
        <p:pic>
          <p:nvPicPr>
            <p:cNvPr id="11" name="图片 11" descr="运算插件(透明).png">
              <a:hlinkClick r:id="" action="ppaction://noaction"/>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98958" y="4040951"/>
              <a:ext cx="1928890" cy="11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2" descr="超节点实物.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00562" y="3551970"/>
              <a:ext cx="1785950" cy="142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3"/>
            <p:cNvSpPr txBox="1">
              <a:spLocks noChangeArrowheads="1"/>
            </p:cNvSpPr>
            <p:nvPr/>
          </p:nvSpPr>
          <p:spPr bwMode="auto">
            <a:xfrm>
              <a:off x="4500562" y="5072075"/>
              <a:ext cx="2286017" cy="558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anose="02030600000101010101"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25000" noProof="0">
                  <a:ln>
                    <a:noFill/>
                  </a:ln>
                  <a:solidFill>
                    <a:srgbClr val="FF00FF"/>
                  </a:solidFill>
                  <a:effectLst/>
                  <a:uLnTx/>
                  <a:uFillTx/>
                  <a:latin typeface="方正大黑简体"/>
                  <a:ea typeface="方正大黑简体"/>
                  <a:cs typeface="方正大黑简体"/>
                </a:rPr>
                <a:t>超节点</a:t>
              </a:r>
              <a:endParaRPr kumimoji="0" lang="en-US" altLang="zh-CN" sz="1400" b="1" i="0" u="none" strike="noStrike" kern="1200" cap="none" spc="0" normalizeH="0" baseline="-25000" noProof="0">
                <a:ln>
                  <a:noFill/>
                </a:ln>
                <a:solidFill>
                  <a:srgbClr val="FF00FF"/>
                </a:solidFill>
                <a:effectLst/>
                <a:uLnTx/>
                <a:uFillTx/>
                <a:latin typeface="方正大黑简体"/>
                <a:ea typeface="方正大黑简体"/>
                <a:cs typeface="方正大黑简体"/>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2400" b="0" i="0" u="none" strike="noStrike" kern="1200" cap="none" spc="0" normalizeH="0" baseline="-25000" noProof="0">
                <a:ln>
                  <a:noFill/>
                </a:ln>
                <a:solidFill>
                  <a:srgbClr val="333399"/>
                </a:solidFill>
                <a:effectLst/>
                <a:uLnTx/>
                <a:uFillTx/>
                <a:latin typeface="方正大黑简体"/>
                <a:ea typeface="方正大黑简体"/>
                <a:cs typeface="方正大黑简体"/>
              </a:endParaRPr>
            </a:p>
          </p:txBody>
        </p:sp>
        <p:pic>
          <p:nvPicPr>
            <p:cNvPr id="14" name="图片 14" descr="新图(12-10)(new) 拷贝.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57950" y="3194779"/>
              <a:ext cx="2714644" cy="1115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5"/>
            <p:cNvSpPr txBox="1">
              <a:spLocks noChangeArrowheads="1"/>
            </p:cNvSpPr>
            <p:nvPr/>
          </p:nvSpPr>
          <p:spPr bwMode="auto">
            <a:xfrm>
              <a:off x="6786579" y="4572008"/>
              <a:ext cx="2024011" cy="34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anose="02030600000101010101"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25000" noProof="0">
                  <a:ln>
                    <a:noFill/>
                  </a:ln>
                  <a:solidFill>
                    <a:srgbClr val="FF00FF"/>
                  </a:solidFill>
                  <a:effectLst/>
                  <a:uLnTx/>
                  <a:uFillTx/>
                  <a:latin typeface="方正大黑简体"/>
                  <a:ea typeface="方正大黑简体"/>
                  <a:cs typeface="方正大黑简体"/>
                </a:rPr>
                <a:t>运算系统</a:t>
              </a:r>
              <a:endParaRPr kumimoji="0" lang="en-US" altLang="zh-CN" sz="1400" b="1" i="0" u="none" strike="noStrike" kern="1200" cap="none" spc="0" normalizeH="0" baseline="-25000" noProof="0">
                <a:ln>
                  <a:noFill/>
                </a:ln>
                <a:solidFill>
                  <a:srgbClr val="FF00FF"/>
                </a:solidFill>
                <a:effectLst/>
                <a:uLnTx/>
                <a:uFillTx/>
                <a:latin typeface="方正大黑简体"/>
                <a:ea typeface="方正大黑简体"/>
                <a:cs typeface="方正大黑简体"/>
              </a:endParaRPr>
            </a:p>
          </p:txBody>
        </p:sp>
      </p:grpSp>
      <p:sp>
        <p:nvSpPr>
          <p:cNvPr id="16" name="日期占位符 3"/>
          <p:cNvSpPr>
            <a:spLocks noGrp="1"/>
          </p:cNvSpPr>
          <p:nvPr>
            <p:ph type="dt" sz="half" idx="10"/>
          </p:nvPr>
        </p:nvSpPr>
        <p:spPr>
          <a:xfrm>
            <a:off x="179512"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17"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42</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19" name="内容占位符 2"/>
          <p:cNvSpPr txBox="1"/>
          <p:nvPr/>
        </p:nvSpPr>
        <p:spPr bwMode="auto">
          <a:xfrm>
            <a:off x="179512" y="980728"/>
            <a:ext cx="8839200"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0" fontAlgn="base" hangingPunct="0">
              <a:spcBef>
                <a:spcPts val="600"/>
              </a:spcBef>
              <a:spcAft>
                <a:spcPct val="0"/>
              </a:spcAft>
              <a:buFont typeface="Wingdings" panose="05000000000000000000" pitchFamily="2" charset="2"/>
              <a:buChar char="n"/>
              <a:defRPr sz="2400" b="1">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ts val="0"/>
              </a:spcBef>
              <a:spcAft>
                <a:spcPct val="0"/>
              </a:spcAft>
              <a:buFont typeface="Wingdings" panose="05000000000000000000" pitchFamily="2" charset="2"/>
              <a:buChar char="l"/>
              <a:defRPr sz="2000" b="1">
                <a:solidFill>
                  <a:schemeClr val="tx1"/>
                </a:solidFill>
                <a:latin typeface="Courier"/>
                <a:ea typeface="仿宋" panose="02010609060101010101" pitchFamily="49" charset="-122"/>
              </a:defRPr>
            </a:lvl2pPr>
            <a:lvl3pPr marL="1143000" indent="-228600" algn="l" rtl="0" eaLnBrk="0" fontAlgn="base" hangingPunct="0">
              <a:spcBef>
                <a:spcPts val="0"/>
              </a:spcBef>
              <a:spcAft>
                <a:spcPct val="0"/>
              </a:spcAft>
              <a:buFont typeface="Gungsuh" panose="02030600000101010101" pitchFamily="18" charset="-127"/>
              <a:buChar char="-"/>
              <a:defRPr sz="1800" b="1">
                <a:solidFill>
                  <a:schemeClr val="tx1"/>
                </a:solidFill>
                <a:latin typeface="Corbel" panose="020B0503020204020204" pitchFamily="34" charset="0"/>
                <a:ea typeface="楷体" panose="02010609060101010101" pitchFamily="49" charset="-122"/>
              </a:defRPr>
            </a:lvl3pPr>
            <a:lvl4pPr marL="1600200" indent="-228600" algn="l" rtl="0" eaLnBrk="0" fontAlgn="base" hangingPunct="0">
              <a:spcBef>
                <a:spcPts val="0"/>
              </a:spcBef>
              <a:spcAft>
                <a:spcPct val="0"/>
              </a:spcAft>
              <a:buChar char="•"/>
              <a:defRPr sz="1600">
                <a:solidFill>
                  <a:schemeClr val="tx1"/>
                </a:solidFill>
                <a:latin typeface="Courier"/>
                <a:ea typeface="黑体"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宋体"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itchFamily="2" charset="-122"/>
              </a:defRPr>
            </a:lvl9pPr>
          </a:lstStyle>
          <a:p>
            <a:pPr>
              <a:defRPr/>
            </a:pPr>
            <a:r>
              <a:rPr lang="zh-CN" altLang="en-US" kern="0" baseline="0" dirty="0"/>
              <a:t>运算节点板</a:t>
            </a:r>
          </a:p>
          <a:p>
            <a:pPr lvl="1">
              <a:defRPr/>
            </a:pPr>
            <a:r>
              <a:rPr lang="en-US" altLang="zh-CN" kern="0" baseline="0" dirty="0"/>
              <a:t>1CPU, </a:t>
            </a:r>
            <a:r>
              <a:rPr lang="zh-CN" altLang="en-US" kern="0" baseline="0" dirty="0"/>
              <a:t> </a:t>
            </a:r>
            <a:r>
              <a:rPr lang="en-US" altLang="zh-CN" kern="0" baseline="0" dirty="0"/>
              <a:t>260</a:t>
            </a:r>
            <a:r>
              <a:rPr lang="zh-CN" altLang="en-US" kern="0" baseline="0" dirty="0"/>
              <a:t>计算核，系统基本构成单元，众核处理器</a:t>
            </a:r>
            <a:r>
              <a:rPr lang="en-US" altLang="zh-CN" kern="0" baseline="0" dirty="0"/>
              <a:t>+</a:t>
            </a:r>
            <a:r>
              <a:rPr lang="zh-CN" altLang="en-US" kern="0" baseline="0" dirty="0"/>
              <a:t>存储器</a:t>
            </a:r>
          </a:p>
          <a:p>
            <a:pPr>
              <a:defRPr/>
            </a:pPr>
            <a:r>
              <a:rPr lang="zh-CN" altLang="en-US" kern="0" baseline="0" dirty="0"/>
              <a:t>运算插件板</a:t>
            </a:r>
          </a:p>
          <a:p>
            <a:pPr lvl="1">
              <a:defRPr/>
            </a:pPr>
            <a:r>
              <a:rPr lang="en-US" altLang="zh-CN" kern="0" baseline="0" dirty="0"/>
              <a:t>4 </a:t>
            </a:r>
            <a:r>
              <a:rPr lang="zh-CN" altLang="en-US" kern="0" baseline="0" dirty="0"/>
              <a:t>运算节点板高密组装，</a:t>
            </a:r>
            <a:r>
              <a:rPr lang="en-US" altLang="zh-CN" kern="0" baseline="0" dirty="0"/>
              <a:t>4CPU</a:t>
            </a:r>
            <a:r>
              <a:rPr lang="zh-CN" altLang="en-US" kern="0" baseline="0" dirty="0"/>
              <a:t>。运算节点</a:t>
            </a:r>
            <a:r>
              <a:rPr lang="en-US" altLang="zh-CN" kern="0" baseline="0" dirty="0"/>
              <a:t>+</a:t>
            </a:r>
            <a:r>
              <a:rPr lang="zh-CN" altLang="en-US" kern="0" baseline="0" dirty="0"/>
              <a:t>网络接口板</a:t>
            </a:r>
          </a:p>
          <a:p>
            <a:pPr>
              <a:defRPr/>
            </a:pPr>
            <a:r>
              <a:rPr lang="zh-CN" altLang="en-US" kern="0" baseline="0" dirty="0"/>
              <a:t>运算超节点</a:t>
            </a:r>
            <a:endParaRPr lang="en-US" altLang="zh-CN" kern="0" baseline="0" dirty="0"/>
          </a:p>
          <a:p>
            <a:pPr lvl="1">
              <a:defRPr/>
            </a:pPr>
            <a:r>
              <a:rPr lang="en-US" altLang="zh-CN" kern="0" baseline="0" dirty="0"/>
              <a:t>64 </a:t>
            </a:r>
            <a:r>
              <a:rPr lang="zh-CN" altLang="en-US" kern="0" baseline="0" dirty="0"/>
              <a:t>运算插件板，</a:t>
            </a:r>
            <a:r>
              <a:rPr lang="en-US" altLang="zh-CN" kern="0" baseline="0" dirty="0"/>
              <a:t> 256CPU</a:t>
            </a:r>
            <a:r>
              <a:rPr lang="zh-CN" altLang="en-US" kern="0" baseline="0" dirty="0"/>
              <a:t>，超节点内部采用紧耦合弹性互连</a:t>
            </a:r>
          </a:p>
          <a:p>
            <a:pPr>
              <a:defRPr/>
            </a:pPr>
            <a:r>
              <a:rPr lang="zh-CN" altLang="en-US" kern="0" baseline="0" dirty="0"/>
              <a:t>运算机仓（</a:t>
            </a:r>
            <a:r>
              <a:rPr lang="en-US" altLang="zh-CN" kern="0" baseline="0" dirty="0"/>
              <a:t>Cabinet</a:t>
            </a:r>
            <a:r>
              <a:rPr lang="zh-CN" altLang="en-US" kern="0" baseline="0" dirty="0"/>
              <a:t> ）</a:t>
            </a:r>
          </a:p>
          <a:p>
            <a:pPr lvl="1">
              <a:defRPr/>
            </a:pPr>
            <a:r>
              <a:rPr lang="en-US" altLang="zh-CN" kern="0" baseline="0" dirty="0"/>
              <a:t>4</a:t>
            </a:r>
            <a:r>
              <a:rPr lang="zh-CN" altLang="en-US" kern="0" baseline="0" dirty="0"/>
              <a:t>运算超节点，</a:t>
            </a:r>
            <a:r>
              <a:rPr lang="en-US" altLang="zh-CN" kern="0" baseline="0" dirty="0"/>
              <a:t>256</a:t>
            </a:r>
            <a:r>
              <a:rPr lang="zh-CN" altLang="en-US" kern="0" baseline="0" dirty="0"/>
              <a:t>运算插件板，</a:t>
            </a:r>
            <a:r>
              <a:rPr lang="en-US" altLang="zh-CN" kern="0" baseline="0" dirty="0"/>
              <a:t>1024</a:t>
            </a:r>
            <a:r>
              <a:rPr lang="zh-CN" altLang="en-US" kern="0" baseline="0" dirty="0"/>
              <a:t>运算节点（</a:t>
            </a:r>
            <a:r>
              <a:rPr lang="en-US" altLang="zh-CN" kern="0" baseline="0" dirty="0"/>
              <a:t>CPU</a:t>
            </a:r>
            <a:r>
              <a:rPr lang="zh-CN" altLang="en-US" kern="0" baseline="0" dirty="0"/>
              <a:t> ）</a:t>
            </a:r>
          </a:p>
          <a:p>
            <a:pPr>
              <a:defRPr/>
            </a:pPr>
            <a:r>
              <a:rPr lang="zh-CN" altLang="en-US" kern="0" baseline="0" dirty="0"/>
              <a:t>整机系统</a:t>
            </a:r>
            <a:endParaRPr lang="en-US" altLang="zh-CN" kern="0" baseline="0" dirty="0"/>
          </a:p>
          <a:p>
            <a:pPr lvl="1">
              <a:defRPr/>
            </a:pPr>
            <a:r>
              <a:rPr lang="en-US" altLang="zh-CN" kern="0" baseline="0" dirty="0"/>
              <a:t>40</a:t>
            </a:r>
            <a:r>
              <a:rPr lang="zh-CN" altLang="en-US" kern="0" baseline="0" dirty="0"/>
              <a:t>运算机仓</a:t>
            </a:r>
            <a:r>
              <a:rPr lang="en-US" altLang="zh-CN" kern="0" baseline="0" dirty="0"/>
              <a:t>, 160</a:t>
            </a:r>
            <a:r>
              <a:rPr lang="zh-CN" altLang="en-US" kern="0" baseline="0" dirty="0"/>
              <a:t>超节点，</a:t>
            </a:r>
            <a:r>
              <a:rPr lang="en-US" altLang="zh-CN" kern="0" baseline="0" dirty="0"/>
              <a:t>40960</a:t>
            </a:r>
            <a:r>
              <a:rPr lang="zh-CN" altLang="en-US" kern="0" baseline="0" dirty="0"/>
              <a:t>节点，</a:t>
            </a:r>
            <a:r>
              <a:rPr lang="en-US" altLang="zh-CN" kern="0" baseline="0" dirty="0"/>
              <a:t>10649</a:t>
            </a:r>
            <a:r>
              <a:rPr lang="zh-CN" altLang="en-US" kern="0" baseline="0" dirty="0"/>
              <a:t>，</a:t>
            </a:r>
            <a:r>
              <a:rPr lang="en-US" altLang="zh-CN" kern="0" baseline="0" dirty="0"/>
              <a:t>600</a:t>
            </a:r>
            <a:r>
              <a:rPr lang="zh-CN" altLang="en-US" kern="0" baseline="0" dirty="0"/>
              <a:t>计算核，</a:t>
            </a:r>
            <a:r>
              <a:rPr lang="en-US" altLang="zh-CN" kern="0" baseline="0" dirty="0"/>
              <a:t>1.31PB</a:t>
            </a:r>
            <a:r>
              <a:rPr lang="zh-CN" altLang="en-US" kern="0" baseline="0" dirty="0"/>
              <a:t>  </a:t>
            </a:r>
          </a:p>
          <a:p>
            <a:endParaRPr lang="zh-CN" altLang="en-US" kern="0" baseline="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bwMode="auto">
          <a:xfrm>
            <a:off x="3419475" y="2997200"/>
            <a:ext cx="5143500" cy="1625600"/>
            <a:chOff x="3442017" y="2980266"/>
            <a:chExt cx="5143176" cy="1625601"/>
          </a:xfrm>
        </p:grpSpPr>
        <p:grpSp>
          <p:nvGrpSpPr>
            <p:cNvPr id="45102" name="Group 53"/>
            <p:cNvGrpSpPr/>
            <p:nvPr/>
          </p:nvGrpSpPr>
          <p:grpSpPr bwMode="auto">
            <a:xfrm>
              <a:off x="3442017" y="2980266"/>
              <a:ext cx="5143176" cy="1625601"/>
              <a:chOff x="3442017" y="2980266"/>
              <a:chExt cx="5143176" cy="1625601"/>
            </a:xfrm>
          </p:grpSpPr>
          <p:pic>
            <p:nvPicPr>
              <p:cNvPr id="4510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42017" y="3451864"/>
                <a:ext cx="1792390" cy="85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5" name="Straight Connector 134"/>
              <p:cNvCxnSpPr>
                <a:endCxn id="98" idx="1"/>
              </p:cNvCxnSpPr>
              <p:nvPr/>
            </p:nvCxnSpPr>
            <p:spPr>
              <a:xfrm rot="10800000" flipV="1">
                <a:off x="5432617" y="2980266"/>
                <a:ext cx="1730266" cy="388938"/>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a:endCxn id="98" idx="0"/>
              </p:cNvCxnSpPr>
              <p:nvPr/>
            </p:nvCxnSpPr>
            <p:spPr>
              <a:xfrm>
                <a:off x="7500999" y="2980266"/>
                <a:ext cx="1084194" cy="388938"/>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grpSp>
            <p:nvGrpSpPr>
              <p:cNvPr id="45107" name="Group 144"/>
              <p:cNvGrpSpPr/>
              <p:nvPr/>
            </p:nvGrpSpPr>
            <p:grpSpPr bwMode="auto">
              <a:xfrm>
                <a:off x="3894426" y="3369203"/>
                <a:ext cx="4690767" cy="1236664"/>
                <a:chOff x="3538833" y="3369203"/>
                <a:chExt cx="4690767" cy="1236664"/>
              </a:xfrm>
            </p:grpSpPr>
            <p:sp>
              <p:nvSpPr>
                <p:cNvPr id="98" name="Freeform 97"/>
                <p:cNvSpPr/>
                <p:nvPr/>
              </p:nvSpPr>
              <p:spPr>
                <a:xfrm>
                  <a:off x="3538833" y="3369204"/>
                  <a:ext cx="4690766" cy="1236663"/>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黑体"/>
                    <a:cs typeface="+mn-cs"/>
                  </a:endParaRPr>
                </a:p>
              </p:txBody>
            </p:sp>
            <p:sp>
              <p:nvSpPr>
                <p:cNvPr id="132" name="Freeform 131"/>
                <p:cNvSpPr/>
                <p:nvPr/>
              </p:nvSpPr>
              <p:spPr>
                <a:xfrm>
                  <a:off x="4757956" y="3453341"/>
                  <a:ext cx="1185787" cy="315913"/>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000000"/>
                      </a:solidFill>
                      <a:effectLst/>
                      <a:uLnTx/>
                      <a:uFillTx/>
                      <a:latin typeface="Arial" panose="020B0604020202020204"/>
                      <a:ea typeface="黑体"/>
                      <a:cs typeface="+mn-cs"/>
                    </a:rPr>
                    <a:t>Core</a:t>
                  </a:r>
                </a:p>
              </p:txBody>
            </p:sp>
            <p:sp>
              <p:nvSpPr>
                <p:cNvPr id="133" name="Freeform 132"/>
                <p:cNvSpPr/>
                <p:nvPr/>
              </p:nvSpPr>
              <p:spPr>
                <a:xfrm>
                  <a:off x="6789828" y="3453341"/>
                  <a:ext cx="1185787" cy="315913"/>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000000"/>
                      </a:solidFill>
                      <a:effectLst/>
                      <a:uLnTx/>
                      <a:uFillTx/>
                      <a:latin typeface="Arial" panose="020B0604020202020204"/>
                      <a:ea typeface="黑体"/>
                      <a:cs typeface="+mn-cs"/>
                    </a:rPr>
                    <a:t>Core</a:t>
                  </a:r>
                </a:p>
              </p:txBody>
            </p:sp>
            <p:sp>
              <p:nvSpPr>
                <p:cNvPr id="45111" name="Rectangle 137"/>
                <p:cNvSpPr>
                  <a:spLocks noChangeArrowheads="1"/>
                </p:cNvSpPr>
                <p:nvPr/>
              </p:nvSpPr>
              <p:spPr bwMode="auto">
                <a:xfrm>
                  <a:off x="6242274" y="3414175"/>
                  <a:ext cx="341274" cy="366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a:t>
                  </a:r>
                </a:p>
              </p:txBody>
            </p:sp>
            <p:sp>
              <p:nvSpPr>
                <p:cNvPr id="140" name="Freeform 139"/>
                <p:cNvSpPr/>
                <p:nvPr/>
              </p:nvSpPr>
              <p:spPr>
                <a:xfrm>
                  <a:off x="4283323" y="3808941"/>
                  <a:ext cx="3303380" cy="357188"/>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000000"/>
                      </a:solidFill>
                      <a:effectLst/>
                      <a:uLnTx/>
                      <a:uFillTx/>
                      <a:latin typeface="Arial" panose="020B0604020202020204"/>
                      <a:ea typeface="黑体"/>
                      <a:cs typeface="+mn-cs"/>
                    </a:rPr>
                    <a:t>     </a:t>
                  </a:r>
                  <a:r>
                    <a:rPr kumimoji="0" lang="en-US" sz="1800" b="0" i="0" u="none" strike="noStrike" kern="1200" cap="none" spc="0" normalizeH="0" baseline="0" noProof="0">
                      <a:ln>
                        <a:noFill/>
                      </a:ln>
                      <a:solidFill>
                        <a:srgbClr val="000000"/>
                      </a:solidFill>
                      <a:effectLst/>
                      <a:uLnTx/>
                      <a:uFillTx/>
                      <a:latin typeface="Arial" panose="020B0604020202020204"/>
                      <a:ea typeface="黑体"/>
                      <a:cs typeface="+mn-cs"/>
                    </a:rPr>
                    <a:t>Memory               </a:t>
                  </a:r>
                  <a:endParaRPr kumimoji="0" lang="en-US" sz="1800" b="0" i="0" u="none" strike="noStrike" kern="1200" cap="none" spc="0" normalizeH="0" baseline="0" noProof="0" dirty="0">
                    <a:ln>
                      <a:noFill/>
                    </a:ln>
                    <a:solidFill>
                      <a:srgbClr val="000000"/>
                    </a:solidFill>
                    <a:effectLst/>
                    <a:uLnTx/>
                    <a:uFillTx/>
                    <a:latin typeface="Arial" panose="020B0604020202020204"/>
                    <a:ea typeface="黑体"/>
                    <a:cs typeface="+mn-cs"/>
                  </a:endParaRPr>
                </a:p>
              </p:txBody>
            </p:sp>
            <p:sp>
              <p:nvSpPr>
                <p:cNvPr id="144" name="Freeform 143"/>
                <p:cNvSpPr/>
                <p:nvPr/>
              </p:nvSpPr>
              <p:spPr>
                <a:xfrm>
                  <a:off x="3826152" y="4199467"/>
                  <a:ext cx="3303380" cy="355600"/>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000000"/>
                      </a:solidFill>
                      <a:effectLst/>
                      <a:uLnTx/>
                      <a:uFillTx/>
                      <a:latin typeface="Arial" panose="020B0604020202020204"/>
                      <a:ea typeface="黑体"/>
                      <a:cs typeface="+mn-cs"/>
                    </a:rPr>
                    <a:t>Input/Output</a:t>
                  </a:r>
                </a:p>
              </p:txBody>
            </p:sp>
          </p:grpSp>
        </p:grpSp>
        <p:sp>
          <p:nvSpPr>
            <p:cNvPr id="45103" name="TextBox 54"/>
            <p:cNvSpPr txBox="1">
              <a:spLocks noChangeArrowheads="1"/>
            </p:cNvSpPr>
            <p:nvPr/>
          </p:nvSpPr>
          <p:spPr bwMode="auto">
            <a:xfrm>
              <a:off x="6766033" y="3050116"/>
              <a:ext cx="1120704"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r" defTabSz="457200" rtl="0" eaLnBrk="1" fontAlgn="base" latinLnBrk="0" hangingPunct="1">
                <a:lnSpc>
                  <a:spcPct val="80000"/>
                </a:lnSpc>
                <a:spcBef>
                  <a:spcPct val="0"/>
                </a:spcBef>
                <a:spcAft>
                  <a:spcPct val="0"/>
                </a:spcAft>
                <a:buClrTx/>
                <a:buSzTx/>
                <a:buFontTx/>
                <a:buNone/>
                <a:defRPr/>
              </a:pPr>
              <a:r>
                <a:rPr kumimoji="0" lang="en-US" altLang="zh-CN" sz="18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Computer</a:t>
              </a:r>
            </a:p>
          </p:txBody>
        </p:sp>
      </p:grpSp>
      <p:pic>
        <p:nvPicPr>
          <p:cNvPr id="4506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0063" y="2197100"/>
            <a:ext cx="1023937"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Content Placeholder 42"/>
          <p:cNvSpPr>
            <a:spLocks noGrp="1"/>
          </p:cNvSpPr>
          <p:nvPr>
            <p:ph sz="half" idx="4294967295"/>
          </p:nvPr>
        </p:nvSpPr>
        <p:spPr>
          <a:xfrm>
            <a:off x="142875" y="1370013"/>
            <a:ext cx="3781425" cy="5011737"/>
          </a:xfrm>
        </p:spPr>
        <p:txBody>
          <a:bodyPr/>
          <a:lstStyle/>
          <a:p>
            <a:pPr eaLnBrk="1" hangingPunct="1">
              <a:lnSpc>
                <a:spcPct val="90000"/>
              </a:lnSpc>
            </a:pPr>
            <a:r>
              <a:rPr lang="en-US" altLang="zh-CN">
                <a:ea typeface="宋体" pitchFamily="2" charset="-122"/>
              </a:rPr>
              <a:t>Parallel Requests</a:t>
            </a:r>
          </a:p>
          <a:p>
            <a:pPr lvl="1" eaLnBrk="1" hangingPunct="1">
              <a:lnSpc>
                <a:spcPct val="80000"/>
              </a:lnSpc>
              <a:buFont typeface="Wingdings" panose="05000000000000000000" pitchFamily="2" charset="2"/>
              <a:buNone/>
            </a:pPr>
            <a:r>
              <a:rPr lang="en-US" altLang="zh-CN" sz="1400">
                <a:ea typeface="宋体" pitchFamily="2" charset="-122"/>
              </a:rPr>
              <a:t>Assigned to computer</a:t>
            </a:r>
          </a:p>
          <a:p>
            <a:pPr lvl="1" eaLnBrk="1" hangingPunct="1">
              <a:lnSpc>
                <a:spcPct val="80000"/>
              </a:lnSpc>
              <a:buFont typeface="Wingdings" panose="05000000000000000000" pitchFamily="2" charset="2"/>
              <a:buNone/>
            </a:pPr>
            <a:r>
              <a:rPr lang="en-US" altLang="zh-CN" sz="1400">
                <a:ea typeface="宋体" pitchFamily="2" charset="-122"/>
              </a:rPr>
              <a:t>e.g., Search “Katz”</a:t>
            </a:r>
          </a:p>
          <a:p>
            <a:pPr eaLnBrk="1" hangingPunct="1">
              <a:lnSpc>
                <a:spcPct val="90000"/>
              </a:lnSpc>
            </a:pPr>
            <a:r>
              <a:rPr lang="en-US" altLang="zh-CN">
                <a:ea typeface="宋体" pitchFamily="2" charset="-122"/>
              </a:rPr>
              <a:t>Parallel Threads</a:t>
            </a:r>
          </a:p>
          <a:p>
            <a:pPr lvl="1" eaLnBrk="1" hangingPunct="1">
              <a:lnSpc>
                <a:spcPct val="80000"/>
              </a:lnSpc>
              <a:buFont typeface="Wingdings" panose="05000000000000000000" pitchFamily="2" charset="2"/>
              <a:buNone/>
            </a:pPr>
            <a:r>
              <a:rPr lang="en-US" altLang="zh-CN" sz="1400">
                <a:ea typeface="宋体" pitchFamily="2" charset="-122"/>
              </a:rPr>
              <a:t>Assigned to core</a:t>
            </a:r>
          </a:p>
          <a:p>
            <a:pPr lvl="1" eaLnBrk="1" hangingPunct="1">
              <a:lnSpc>
                <a:spcPct val="80000"/>
              </a:lnSpc>
              <a:buFont typeface="Wingdings" panose="05000000000000000000" pitchFamily="2" charset="2"/>
              <a:buNone/>
            </a:pPr>
            <a:r>
              <a:rPr lang="en-US" altLang="zh-CN" sz="1400">
                <a:ea typeface="宋体" pitchFamily="2" charset="-122"/>
              </a:rPr>
              <a:t>e.g., Lookup, Ads</a:t>
            </a:r>
          </a:p>
          <a:p>
            <a:pPr eaLnBrk="1" hangingPunct="1">
              <a:lnSpc>
                <a:spcPct val="90000"/>
              </a:lnSpc>
            </a:pPr>
            <a:r>
              <a:rPr lang="en-US" altLang="zh-CN">
                <a:ea typeface="宋体" pitchFamily="2" charset="-122"/>
              </a:rPr>
              <a:t>Parallel Instructions</a:t>
            </a:r>
          </a:p>
          <a:p>
            <a:pPr lvl="1" eaLnBrk="1" hangingPunct="1">
              <a:lnSpc>
                <a:spcPct val="80000"/>
              </a:lnSpc>
              <a:buFont typeface="Wingdings" panose="05000000000000000000" pitchFamily="2" charset="2"/>
              <a:buNone/>
            </a:pPr>
            <a:r>
              <a:rPr lang="en-US" altLang="zh-CN" sz="1400">
                <a:ea typeface="宋体" pitchFamily="2" charset="-122"/>
              </a:rPr>
              <a:t>&gt;1 instruction @ one time</a:t>
            </a:r>
          </a:p>
          <a:p>
            <a:pPr lvl="1" eaLnBrk="1" hangingPunct="1">
              <a:lnSpc>
                <a:spcPct val="80000"/>
              </a:lnSpc>
              <a:buFont typeface="Wingdings" panose="05000000000000000000" pitchFamily="2" charset="2"/>
              <a:buNone/>
            </a:pPr>
            <a:r>
              <a:rPr lang="en-US" altLang="zh-CN" sz="1400">
                <a:ea typeface="宋体" pitchFamily="2" charset="-122"/>
              </a:rPr>
              <a:t>e.g., 5 pipelined instructions</a:t>
            </a:r>
          </a:p>
          <a:p>
            <a:pPr eaLnBrk="1" hangingPunct="1">
              <a:lnSpc>
                <a:spcPct val="90000"/>
              </a:lnSpc>
            </a:pPr>
            <a:r>
              <a:rPr lang="en-US" altLang="zh-CN">
                <a:ea typeface="宋体" pitchFamily="2" charset="-122"/>
              </a:rPr>
              <a:t>Parallel Data</a:t>
            </a:r>
          </a:p>
          <a:p>
            <a:pPr lvl="1" eaLnBrk="1" hangingPunct="1">
              <a:lnSpc>
                <a:spcPct val="80000"/>
              </a:lnSpc>
              <a:buFont typeface="Wingdings" panose="05000000000000000000" pitchFamily="2" charset="2"/>
              <a:buNone/>
            </a:pPr>
            <a:r>
              <a:rPr lang="en-US" altLang="zh-CN" sz="1400">
                <a:ea typeface="宋体" pitchFamily="2" charset="-122"/>
              </a:rPr>
              <a:t>&gt;1 data item @ one time</a:t>
            </a:r>
          </a:p>
          <a:p>
            <a:pPr lvl="1" eaLnBrk="1" hangingPunct="1">
              <a:lnSpc>
                <a:spcPct val="80000"/>
              </a:lnSpc>
              <a:buFont typeface="Wingdings" panose="05000000000000000000" pitchFamily="2" charset="2"/>
              <a:buNone/>
            </a:pPr>
            <a:r>
              <a:rPr lang="en-US" altLang="zh-CN" sz="1400">
                <a:ea typeface="宋体" pitchFamily="2" charset="-122"/>
              </a:rPr>
              <a:t>e.g., Add of 4 pairs of words</a:t>
            </a:r>
          </a:p>
          <a:p>
            <a:pPr eaLnBrk="1" hangingPunct="1">
              <a:lnSpc>
                <a:spcPct val="90000"/>
              </a:lnSpc>
            </a:pPr>
            <a:r>
              <a:rPr lang="en-US" altLang="zh-CN">
                <a:ea typeface="宋体" pitchFamily="2" charset="-122"/>
              </a:rPr>
              <a:t>Hardware Descriptions</a:t>
            </a:r>
          </a:p>
          <a:p>
            <a:pPr lvl="1" eaLnBrk="1" hangingPunct="1">
              <a:lnSpc>
                <a:spcPct val="90000"/>
              </a:lnSpc>
              <a:buFont typeface="Wingdings" panose="05000000000000000000" pitchFamily="2" charset="2"/>
              <a:buNone/>
            </a:pPr>
            <a:r>
              <a:rPr lang="en-US" altLang="zh-CN" sz="1400">
                <a:ea typeface="宋体" pitchFamily="2" charset="-122"/>
              </a:rPr>
              <a:t>All gates functioning in parallel at same time</a:t>
            </a:r>
          </a:p>
          <a:p>
            <a:pPr eaLnBrk="1" hangingPunct="1">
              <a:lnSpc>
                <a:spcPct val="90000"/>
              </a:lnSpc>
            </a:pPr>
            <a:r>
              <a:rPr lang="en-US" altLang="zh-CN">
                <a:ea typeface="宋体" pitchFamily="2" charset="-122"/>
              </a:rPr>
              <a:t>Programming Languages</a:t>
            </a:r>
          </a:p>
        </p:txBody>
      </p:sp>
      <p:sp>
        <p:nvSpPr>
          <p:cNvPr id="45064" name="TextBox 96"/>
          <p:cNvSpPr txBox="1">
            <a:spLocks noChangeArrowheads="1"/>
          </p:cNvSpPr>
          <p:nvPr/>
        </p:nvSpPr>
        <p:spPr bwMode="auto">
          <a:xfrm>
            <a:off x="8180388" y="1647825"/>
            <a:ext cx="7778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r" defTabSz="457200" rtl="0" eaLnBrk="1" fontAlgn="base" latinLnBrk="0" hangingPunct="1">
              <a:lnSpc>
                <a:spcPct val="80000"/>
              </a:lnSpc>
              <a:spcBef>
                <a:spcPct val="0"/>
              </a:spcBef>
              <a:spcAft>
                <a:spcPct val="0"/>
              </a:spcAft>
              <a:buClrTx/>
              <a:buSzTx/>
              <a:buFontTx/>
              <a:buNone/>
              <a:defRPr/>
            </a:pPr>
            <a:r>
              <a:rPr kumimoji="0" lang="en-US" altLang="zh-CN" sz="18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Smart</a:t>
            </a:r>
            <a:br>
              <a:rPr kumimoji="0" lang="en-US" altLang="zh-CN" sz="18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br>
            <a:r>
              <a:rPr kumimoji="0" lang="en-US" altLang="zh-CN" sz="18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Phone</a:t>
            </a:r>
          </a:p>
        </p:txBody>
      </p:sp>
      <p:sp>
        <p:nvSpPr>
          <p:cNvPr id="45065" name="TextBox 117"/>
          <p:cNvSpPr txBox="1">
            <a:spLocks noChangeArrowheads="1"/>
          </p:cNvSpPr>
          <p:nvPr/>
        </p:nvSpPr>
        <p:spPr bwMode="auto">
          <a:xfrm>
            <a:off x="3916363" y="1647825"/>
            <a:ext cx="130492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r" defTabSz="457200" rtl="0" eaLnBrk="1" fontAlgn="base" latinLnBrk="0" hangingPunct="1">
              <a:lnSpc>
                <a:spcPct val="80000"/>
              </a:lnSpc>
              <a:spcBef>
                <a:spcPct val="0"/>
              </a:spcBef>
              <a:spcAft>
                <a:spcPct val="0"/>
              </a:spcAft>
              <a:buClrTx/>
              <a:buSzTx/>
              <a:buFontTx/>
              <a:buNone/>
              <a:defRPr/>
            </a:pPr>
            <a:r>
              <a:rPr kumimoji="0" lang="en-US" altLang="zh-CN" sz="18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Warehouse Scale Computer</a:t>
            </a:r>
          </a:p>
        </p:txBody>
      </p:sp>
      <p:cxnSp>
        <p:nvCxnSpPr>
          <p:cNvPr id="168" name="Straight Connector 167"/>
          <p:cNvCxnSpPr/>
          <p:nvPr/>
        </p:nvCxnSpPr>
        <p:spPr>
          <a:xfrm rot="5400000">
            <a:off x="1009650" y="3821113"/>
            <a:ext cx="5249863" cy="1587"/>
          </a:xfrm>
          <a:prstGeom prst="line">
            <a:avLst/>
          </a:prstGeom>
          <a:ln w="152400"/>
        </p:spPr>
        <p:style>
          <a:lnRef idx="2">
            <a:schemeClr val="accent1"/>
          </a:lnRef>
          <a:fillRef idx="0">
            <a:schemeClr val="accent1"/>
          </a:fillRef>
          <a:effectRef idx="1">
            <a:schemeClr val="accent1"/>
          </a:effectRef>
          <a:fontRef idx="minor">
            <a:schemeClr val="tx1"/>
          </a:fontRef>
        </p:style>
      </p:cxnSp>
      <p:sp>
        <p:nvSpPr>
          <p:cNvPr id="45067" name="TextBox 168"/>
          <p:cNvSpPr txBox="1">
            <a:spLocks noChangeArrowheads="1"/>
          </p:cNvSpPr>
          <p:nvPr/>
        </p:nvSpPr>
        <p:spPr bwMode="auto">
          <a:xfrm>
            <a:off x="1995488" y="955675"/>
            <a:ext cx="3081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2400" b="0" i="1"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Software        Hardware</a:t>
            </a:r>
          </a:p>
        </p:txBody>
      </p:sp>
      <p:sp>
        <p:nvSpPr>
          <p:cNvPr id="171" name="TextBox 170"/>
          <p:cNvSpPr txBox="1">
            <a:spLocks noChangeArrowheads="1"/>
          </p:cNvSpPr>
          <p:nvPr/>
        </p:nvSpPr>
        <p:spPr bwMode="auto">
          <a:xfrm>
            <a:off x="2268538" y="2492375"/>
            <a:ext cx="295275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ctr" defTabSz="457200" rtl="0" eaLnBrk="1" fontAlgn="base" latinLnBrk="0" hangingPunct="1">
              <a:lnSpc>
                <a:spcPct val="90000"/>
              </a:lnSpc>
              <a:spcBef>
                <a:spcPct val="0"/>
              </a:spcBef>
              <a:spcAft>
                <a:spcPct val="0"/>
              </a:spcAft>
              <a:buClrTx/>
              <a:buSzTx/>
              <a:buFontTx/>
              <a:buNone/>
              <a:defRPr/>
            </a:pPr>
            <a:r>
              <a:rPr kumimoji="0" lang="en-US" altLang="zh-CN" sz="2000" b="0" i="1"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宋体" pitchFamily="2" charset="-122"/>
                <a:cs typeface="+mn-cs"/>
              </a:rPr>
              <a:t>Leverage Parallelism &amp;</a:t>
            </a:r>
          </a:p>
          <a:p>
            <a:pPr marL="0" marR="0" lvl="0" indent="0" algn="ctr" defTabSz="457200" rtl="0" eaLnBrk="1" fontAlgn="base" latinLnBrk="0" hangingPunct="1">
              <a:lnSpc>
                <a:spcPct val="90000"/>
              </a:lnSpc>
              <a:spcBef>
                <a:spcPct val="0"/>
              </a:spcBef>
              <a:spcAft>
                <a:spcPct val="0"/>
              </a:spcAft>
              <a:buClrTx/>
              <a:buSzTx/>
              <a:buFontTx/>
              <a:buNone/>
              <a:defRPr/>
            </a:pPr>
            <a:r>
              <a:rPr kumimoji="0" lang="en-US" altLang="zh-CN" sz="2000" b="0" i="1"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宋体" pitchFamily="2" charset="-122"/>
                <a:cs typeface="+mn-cs"/>
              </a:rPr>
              <a:t>Achieve High Performance</a:t>
            </a:r>
          </a:p>
        </p:txBody>
      </p:sp>
      <p:grpSp>
        <p:nvGrpSpPr>
          <p:cNvPr id="51" name="Group 50"/>
          <p:cNvGrpSpPr/>
          <p:nvPr/>
        </p:nvGrpSpPr>
        <p:grpSpPr bwMode="auto">
          <a:xfrm>
            <a:off x="5830888" y="5519738"/>
            <a:ext cx="3262312" cy="1289050"/>
            <a:chOff x="5831288" y="5537200"/>
            <a:chExt cx="3262371" cy="1289820"/>
          </a:xfrm>
        </p:grpSpPr>
        <p:sp>
          <p:nvSpPr>
            <p:cNvPr id="45096" name="TextBox 165"/>
            <p:cNvSpPr txBox="1">
              <a:spLocks noChangeArrowheads="1"/>
            </p:cNvSpPr>
            <p:nvPr/>
          </p:nvSpPr>
          <p:spPr bwMode="auto">
            <a:xfrm>
              <a:off x="7849037" y="5985142"/>
              <a:ext cx="1244622" cy="366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Logic Gates</a:t>
              </a:r>
            </a:p>
          </p:txBody>
        </p:sp>
        <p:cxnSp>
          <p:nvCxnSpPr>
            <p:cNvPr id="172" name="Straight Connector 171"/>
            <p:cNvCxnSpPr>
              <a:stCxn id="104" idx="2"/>
              <a:endCxn id="177" idx="3"/>
            </p:cNvCxnSpPr>
            <p:nvPr/>
          </p:nvCxnSpPr>
          <p:spPr>
            <a:xfrm flipH="1">
              <a:off x="7920476" y="5537200"/>
              <a:ext cx="55563" cy="58137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a:stCxn id="104" idx="1"/>
              <a:endCxn id="177" idx="0"/>
            </p:cNvCxnSpPr>
            <p:nvPr/>
          </p:nvCxnSpPr>
          <p:spPr>
            <a:xfrm flipH="1">
              <a:off x="6544088" y="5537200"/>
              <a:ext cx="955692" cy="58137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45099" name="Group 177"/>
            <p:cNvGrpSpPr/>
            <p:nvPr/>
          </p:nvGrpSpPr>
          <p:grpSpPr bwMode="auto">
            <a:xfrm>
              <a:off x="5831288" y="6109003"/>
              <a:ext cx="2089150" cy="718017"/>
              <a:chOff x="5831288" y="6139983"/>
              <a:chExt cx="2089150" cy="718017"/>
            </a:xfrm>
          </p:grpSpPr>
          <p:graphicFrame>
            <p:nvGraphicFramePr>
              <p:cNvPr id="45100" name="Object 31"/>
              <p:cNvGraphicFramePr>
                <a:graphicFrameLocks noChangeAspect="1"/>
              </p:cNvGraphicFramePr>
              <p:nvPr/>
            </p:nvGraphicFramePr>
            <p:xfrm>
              <a:off x="6560469" y="6139983"/>
              <a:ext cx="1044389" cy="718017"/>
            </p:xfrm>
            <a:graphic>
              <a:graphicData uri="http://schemas.openxmlformats.org/presentationml/2006/ole">
                <mc:AlternateContent xmlns:mc="http://schemas.openxmlformats.org/markup-compatibility/2006">
                  <mc:Choice xmlns:v="urn:schemas-microsoft-com:vml" Requires="v">
                    <p:oleObj spid="_x0000_s10242" name="Image" r:id="rId6" imgW="3492500" imgH="2400300" progId="">
                      <p:embed/>
                    </p:oleObj>
                  </mc:Choice>
                  <mc:Fallback>
                    <p:oleObj name="Image" r:id="rId6" imgW="3492500" imgH="2400300" progId="">
                      <p:embed/>
                      <p:pic>
                        <p:nvPicPr>
                          <p:cNvPr id="45100" name="Object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0469" y="6139983"/>
                            <a:ext cx="1044389" cy="718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7" name="Freeform 176"/>
              <p:cNvSpPr/>
              <p:nvPr/>
            </p:nvSpPr>
            <p:spPr>
              <a:xfrm>
                <a:off x="5831288" y="6149552"/>
                <a:ext cx="2089188" cy="708448"/>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90000"/>
                  </a:lnSpc>
                  <a:spcBef>
                    <a:spcPts val="0"/>
                  </a:spcBef>
                  <a:spcAft>
                    <a:spcPts val="0"/>
                  </a:spcAft>
                  <a:buClrTx/>
                  <a:buSzTx/>
                  <a:buFontTx/>
                  <a:buNone/>
                  <a:defRPr/>
                </a:pPr>
                <a:r>
                  <a:rPr kumimoji="0" lang="en-US" sz="1800" b="0" i="0" u="none" strike="noStrike" kern="1200" cap="none" spc="0" normalizeH="0" baseline="0" noProof="0" dirty="0">
                    <a:ln>
                      <a:noFill/>
                    </a:ln>
                    <a:solidFill>
                      <a:srgbClr val="000000"/>
                    </a:solidFill>
                    <a:effectLst/>
                    <a:uLnTx/>
                    <a:uFillTx/>
                    <a:latin typeface="Arial" panose="020B0604020202020204"/>
                    <a:ea typeface="黑体"/>
                    <a:cs typeface="+mn-cs"/>
                  </a:rPr>
                  <a:t>    </a:t>
                </a:r>
              </a:p>
            </p:txBody>
          </p:sp>
        </p:grpSp>
      </p:grpSp>
      <p:pic>
        <p:nvPicPr>
          <p:cNvPr id="45070" name="Picture 116" descr="cern-rack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19700" y="1303338"/>
            <a:ext cx="285908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1" name="Group 90"/>
          <p:cNvGrpSpPr/>
          <p:nvPr/>
        </p:nvGrpSpPr>
        <p:grpSpPr bwMode="auto">
          <a:xfrm>
            <a:off x="3365500" y="3436938"/>
            <a:ext cx="5626100" cy="2622550"/>
            <a:chOff x="3365862" y="3454411"/>
            <a:chExt cx="5625738" cy="2622539"/>
          </a:xfrm>
        </p:grpSpPr>
        <p:sp>
          <p:nvSpPr>
            <p:cNvPr id="151" name="Freeform 150"/>
            <p:cNvSpPr/>
            <p:nvPr/>
          </p:nvSpPr>
          <p:spPr>
            <a:xfrm>
              <a:off x="3970661" y="5624514"/>
              <a:ext cx="3627204" cy="342899"/>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000000"/>
                  </a:solidFill>
                  <a:effectLst/>
                  <a:uLnTx/>
                  <a:uFillTx/>
                  <a:latin typeface="Arial" panose="020B0604020202020204"/>
                  <a:ea typeface="黑体"/>
                  <a:cs typeface="+mn-cs"/>
                </a:rPr>
                <a:t>Cache Memory</a:t>
              </a:r>
            </a:p>
          </p:txBody>
        </p:sp>
        <p:grpSp>
          <p:nvGrpSpPr>
            <p:cNvPr id="45074" name="Group 89"/>
            <p:cNvGrpSpPr/>
            <p:nvPr/>
          </p:nvGrpSpPr>
          <p:grpSpPr bwMode="auto">
            <a:xfrm>
              <a:off x="3365862" y="3454411"/>
              <a:ext cx="5625738" cy="2622539"/>
              <a:chOff x="3365862" y="3454411"/>
              <a:chExt cx="5625738" cy="2622539"/>
            </a:xfrm>
          </p:grpSpPr>
          <p:grpSp>
            <p:nvGrpSpPr>
              <p:cNvPr id="45089" name="Group 48"/>
              <p:cNvGrpSpPr/>
              <p:nvPr/>
            </p:nvGrpSpPr>
            <p:grpSpPr bwMode="auto">
              <a:xfrm>
                <a:off x="3365862" y="3454411"/>
                <a:ext cx="5625738" cy="2622539"/>
                <a:chOff x="3365862" y="3454411"/>
                <a:chExt cx="5454288" cy="2850775"/>
              </a:xfrm>
            </p:grpSpPr>
            <p:sp>
              <p:nvSpPr>
                <p:cNvPr id="147" name="Freeform 146"/>
                <p:cNvSpPr/>
                <p:nvPr/>
              </p:nvSpPr>
              <p:spPr>
                <a:xfrm>
                  <a:off x="3365862" y="4774533"/>
                  <a:ext cx="5454288" cy="1530653"/>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黑体"/>
                    <a:cs typeface="+mn-cs"/>
                  </a:endParaRPr>
                </a:p>
              </p:txBody>
            </p:sp>
            <p:cxnSp>
              <p:nvCxnSpPr>
                <p:cNvPr id="156" name="Straight Connector 155"/>
                <p:cNvCxnSpPr>
                  <a:stCxn id="133" idx="1"/>
                  <a:endCxn id="147" idx="1"/>
                </p:cNvCxnSpPr>
                <p:nvPr/>
              </p:nvCxnSpPr>
              <p:spPr>
                <a:xfrm flipH="1">
                  <a:off x="5154204" y="3454411"/>
                  <a:ext cx="2253126" cy="132012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a:stCxn id="133" idx="0"/>
                  <a:endCxn id="147" idx="0"/>
                </p:cNvCxnSpPr>
                <p:nvPr/>
              </p:nvCxnSpPr>
              <p:spPr>
                <a:xfrm>
                  <a:off x="8179918" y="3454411"/>
                  <a:ext cx="640232" cy="132012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45090" name="TextBox 161"/>
              <p:cNvSpPr txBox="1">
                <a:spLocks noChangeArrowheads="1"/>
              </p:cNvSpPr>
              <p:nvPr/>
            </p:nvSpPr>
            <p:spPr bwMode="auto">
              <a:xfrm>
                <a:off x="7515320" y="4306895"/>
                <a:ext cx="641309" cy="366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Core</a:t>
                </a:r>
              </a:p>
            </p:txBody>
          </p:sp>
          <p:sp>
            <p:nvSpPr>
              <p:cNvPr id="163" name="Freeform 162"/>
              <p:cNvSpPr/>
              <p:nvPr/>
            </p:nvSpPr>
            <p:spPr>
              <a:xfrm>
                <a:off x="4108764" y="4718056"/>
                <a:ext cx="2704926" cy="850896"/>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90000"/>
                  </a:lnSpc>
                  <a:spcBef>
                    <a:spcPts val="0"/>
                  </a:spcBef>
                  <a:spcAft>
                    <a:spcPts val="0"/>
                  </a:spcAft>
                  <a:buClrTx/>
                  <a:buSzTx/>
                  <a:buFontTx/>
                  <a:buNone/>
                  <a:defRPr/>
                </a:pPr>
                <a:r>
                  <a:rPr kumimoji="0" lang="en-US" sz="1800" b="0" i="0" u="none" strike="noStrike" kern="1200" cap="none" spc="0" normalizeH="0" baseline="0" noProof="0" dirty="0">
                    <a:ln>
                      <a:noFill/>
                    </a:ln>
                    <a:solidFill>
                      <a:srgbClr val="000000"/>
                    </a:solidFill>
                    <a:effectLst/>
                    <a:uLnTx/>
                    <a:uFillTx/>
                    <a:latin typeface="Arial" panose="020B0604020202020204"/>
                    <a:ea typeface="黑体"/>
                    <a:cs typeface="+mn-cs"/>
                  </a:rPr>
                  <a:t>         Instruction </a:t>
                </a:r>
                <a:r>
                  <a:rPr kumimoji="0" lang="en-US" sz="1800" b="0" i="0" u="none" strike="noStrike" kern="1200" cap="none" spc="0" normalizeH="0" baseline="0" noProof="0" dirty="0" err="1">
                    <a:ln>
                      <a:noFill/>
                    </a:ln>
                    <a:solidFill>
                      <a:srgbClr val="000000"/>
                    </a:solidFill>
                    <a:effectLst/>
                    <a:uLnTx/>
                    <a:uFillTx/>
                    <a:latin typeface="Arial" panose="020B0604020202020204"/>
                    <a:ea typeface="黑体"/>
                    <a:cs typeface="+mn-cs"/>
                  </a:rPr>
                  <a:t>Unit(s</a:t>
                </a:r>
                <a:r>
                  <a:rPr kumimoji="0" lang="en-US" sz="1800" b="0" i="0" u="none" strike="noStrike" kern="1200" cap="none" spc="0" normalizeH="0" baseline="0" noProof="0" dirty="0">
                    <a:ln>
                      <a:noFill/>
                    </a:ln>
                    <a:solidFill>
                      <a:srgbClr val="000000"/>
                    </a:solidFill>
                    <a:effectLst/>
                    <a:uLnTx/>
                    <a:uFillTx/>
                    <a:latin typeface="Arial" panose="020B0604020202020204"/>
                    <a:ea typeface="黑体"/>
                    <a:cs typeface="+mn-cs"/>
                  </a:rPr>
                  <a:t>)</a:t>
                </a:r>
              </a:p>
              <a:p>
                <a:pPr marL="0" marR="0" lvl="0" indent="0" algn="ctr" defTabSz="457200" rtl="0" eaLnBrk="1" fontAlgn="auto" latinLnBrk="0" hangingPunct="1">
                  <a:lnSpc>
                    <a:spcPct val="9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黑体"/>
                  <a:cs typeface="+mn-cs"/>
                </a:endParaRPr>
              </a:p>
              <a:p>
                <a:pPr marL="0" marR="0" lvl="0" indent="0" algn="ctr" defTabSz="457200" rtl="0" eaLnBrk="1" fontAlgn="auto" latinLnBrk="0" hangingPunct="1">
                  <a:lnSpc>
                    <a:spcPct val="9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黑体"/>
                  <a:cs typeface="+mn-cs"/>
                </a:endParaRPr>
              </a:p>
            </p:txBody>
          </p:sp>
          <p:sp>
            <p:nvSpPr>
              <p:cNvPr id="165" name="Freeform 164"/>
              <p:cNvSpPr/>
              <p:nvPr/>
            </p:nvSpPr>
            <p:spPr>
              <a:xfrm>
                <a:off x="6439064" y="4686306"/>
                <a:ext cx="2362048" cy="488948"/>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90000"/>
                  </a:lnSpc>
                  <a:spcBef>
                    <a:spcPts val="0"/>
                  </a:spcBef>
                  <a:spcAft>
                    <a:spcPts val="0"/>
                  </a:spcAft>
                  <a:buClrTx/>
                  <a:buSzTx/>
                  <a:buFontTx/>
                  <a:buNone/>
                  <a:defRPr/>
                </a:pPr>
                <a:r>
                  <a:rPr kumimoji="0" lang="en-US" sz="1800" b="0" i="0" u="none" strike="noStrike" kern="1200" cap="none" spc="0" normalizeH="0" baseline="0" noProof="0" dirty="0">
                    <a:ln>
                      <a:noFill/>
                    </a:ln>
                    <a:solidFill>
                      <a:srgbClr val="000000"/>
                    </a:solidFill>
                    <a:effectLst/>
                    <a:uLnTx/>
                    <a:uFillTx/>
                    <a:latin typeface="Arial" panose="020B0604020202020204"/>
                    <a:ea typeface="黑体"/>
                    <a:cs typeface="+mn-cs"/>
                  </a:rPr>
                  <a:t>       Functional</a:t>
                </a:r>
              </a:p>
              <a:p>
                <a:pPr marL="0" marR="0" lvl="0" indent="0" algn="ctr" defTabSz="457200" rtl="0" eaLnBrk="1" fontAlgn="auto" latinLnBrk="0" hangingPunct="1">
                  <a:lnSpc>
                    <a:spcPct val="90000"/>
                  </a:lnSpc>
                  <a:spcBef>
                    <a:spcPts val="0"/>
                  </a:spcBef>
                  <a:spcAft>
                    <a:spcPts val="0"/>
                  </a:spcAft>
                  <a:buClrTx/>
                  <a:buSzTx/>
                  <a:buFontTx/>
                  <a:buNone/>
                  <a:defRPr/>
                </a:pPr>
                <a:r>
                  <a:rPr kumimoji="0" lang="en-US" sz="1800" b="0" i="0" u="none" strike="noStrike" kern="1200" cap="none" spc="0" normalizeH="0" baseline="0" noProof="0" dirty="0" err="1">
                    <a:ln>
                      <a:noFill/>
                    </a:ln>
                    <a:solidFill>
                      <a:srgbClr val="000000"/>
                    </a:solidFill>
                    <a:effectLst/>
                    <a:uLnTx/>
                    <a:uFillTx/>
                    <a:latin typeface="Arial" panose="020B0604020202020204"/>
                    <a:ea typeface="黑体"/>
                    <a:cs typeface="+mn-cs"/>
                  </a:rPr>
                  <a:t>Unit(s</a:t>
                </a:r>
                <a:r>
                  <a:rPr kumimoji="0" lang="en-US" sz="1800" b="0" i="0" u="none" strike="noStrike" kern="1200" cap="none" spc="0" normalizeH="0" baseline="0" noProof="0" dirty="0">
                    <a:ln>
                      <a:noFill/>
                    </a:ln>
                    <a:solidFill>
                      <a:srgbClr val="000000"/>
                    </a:solidFill>
                    <a:effectLst/>
                    <a:uLnTx/>
                    <a:uFillTx/>
                    <a:latin typeface="Arial" panose="020B0604020202020204"/>
                    <a:ea typeface="黑体"/>
                    <a:cs typeface="+mn-cs"/>
                  </a:rPr>
                  <a:t>)</a:t>
                </a:r>
              </a:p>
            </p:txBody>
          </p:sp>
        </p:grpSp>
        <p:pic>
          <p:nvPicPr>
            <p:cNvPr id="45075" name="Picture 56" descr="600px-Pipeline_5.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75262" y="4967719"/>
              <a:ext cx="908064" cy="65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76" name="Group 88"/>
            <p:cNvGrpSpPr/>
            <p:nvPr/>
          </p:nvGrpSpPr>
          <p:grpSpPr bwMode="auto">
            <a:xfrm>
              <a:off x="6108885" y="5194304"/>
              <a:ext cx="2127541" cy="361948"/>
              <a:chOff x="6108885" y="5194304"/>
              <a:chExt cx="2127541" cy="361948"/>
            </a:xfrm>
          </p:grpSpPr>
          <p:grpSp>
            <p:nvGrpSpPr>
              <p:cNvPr id="45077" name="Group 68"/>
              <p:cNvGrpSpPr/>
              <p:nvPr/>
            </p:nvGrpSpPr>
            <p:grpSpPr bwMode="auto">
              <a:xfrm>
                <a:off x="7499445" y="5194304"/>
                <a:ext cx="736981" cy="342898"/>
                <a:chOff x="7499445" y="5194304"/>
                <a:chExt cx="736981" cy="342898"/>
              </a:xfrm>
            </p:grpSpPr>
            <p:sp>
              <p:nvSpPr>
                <p:cNvPr id="45087" name="TextBox 113"/>
                <p:cNvSpPr txBox="1">
                  <a:spLocks noChangeArrowheads="1"/>
                </p:cNvSpPr>
                <p:nvPr/>
              </p:nvSpPr>
              <p:spPr bwMode="auto">
                <a:xfrm>
                  <a:off x="7532909" y="5195888"/>
                  <a:ext cx="70351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14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A</a:t>
                  </a:r>
                  <a:r>
                    <a:rPr kumimoji="0" lang="en-US" altLang="zh-CN" sz="1400" b="0" i="0" u="none" strike="noStrike" kern="1200" cap="none" spc="0" normalizeH="0" baseline="-25000" noProof="0">
                      <a:ln>
                        <a:noFill/>
                      </a:ln>
                      <a:solidFill>
                        <a:srgbClr val="000000"/>
                      </a:solidFill>
                      <a:effectLst/>
                      <a:uLnTx/>
                      <a:uFillTx/>
                      <a:latin typeface="Calibri" panose="020F0502020204030204" pitchFamily="34" charset="0"/>
                      <a:ea typeface="宋体" pitchFamily="2" charset="-122"/>
                      <a:cs typeface="+mn-cs"/>
                    </a:rPr>
                    <a:t>3</a:t>
                  </a:r>
                  <a:r>
                    <a:rPr kumimoji="0" lang="en-US" altLang="zh-CN" sz="14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+B</a:t>
                  </a:r>
                  <a:r>
                    <a:rPr kumimoji="0" lang="en-US" altLang="zh-CN" sz="1400" b="0" i="0" u="none" strike="noStrike" kern="1200" cap="none" spc="0" normalizeH="0" baseline="-25000" noProof="0">
                      <a:ln>
                        <a:noFill/>
                      </a:ln>
                      <a:solidFill>
                        <a:srgbClr val="000000"/>
                      </a:solidFill>
                      <a:effectLst/>
                      <a:uLnTx/>
                      <a:uFillTx/>
                      <a:latin typeface="Calibri" panose="020F0502020204030204" pitchFamily="34" charset="0"/>
                      <a:ea typeface="宋体" pitchFamily="2" charset="-122"/>
                      <a:cs typeface="+mn-cs"/>
                    </a:rPr>
                    <a:t>3</a:t>
                  </a:r>
                  <a:endParaRPr kumimoji="0" lang="en-US" altLang="zh-CN" sz="14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endParaRPr>
                </a:p>
              </p:txBody>
            </p:sp>
            <p:sp>
              <p:nvSpPr>
                <p:cNvPr id="104" name="Freeform 103"/>
                <p:cNvSpPr/>
                <p:nvPr/>
              </p:nvSpPr>
              <p:spPr>
                <a:xfrm>
                  <a:off x="7499445" y="5194304"/>
                  <a:ext cx="666707" cy="342898"/>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9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黑体"/>
                    <a:cs typeface="+mn-cs"/>
                  </a:endParaRPr>
                </a:p>
              </p:txBody>
            </p:sp>
          </p:grpSp>
          <p:grpSp>
            <p:nvGrpSpPr>
              <p:cNvPr id="45078" name="Group 79"/>
              <p:cNvGrpSpPr/>
              <p:nvPr/>
            </p:nvGrpSpPr>
            <p:grpSpPr bwMode="auto">
              <a:xfrm>
                <a:off x="7035925" y="5200654"/>
                <a:ext cx="736951" cy="342898"/>
                <a:chOff x="7499475" y="5194304"/>
                <a:chExt cx="736951" cy="342898"/>
              </a:xfrm>
            </p:grpSpPr>
            <p:sp>
              <p:nvSpPr>
                <p:cNvPr id="45085" name="TextBox 80"/>
                <p:cNvSpPr txBox="1">
                  <a:spLocks noChangeArrowheads="1"/>
                </p:cNvSpPr>
                <p:nvPr/>
              </p:nvSpPr>
              <p:spPr bwMode="auto">
                <a:xfrm>
                  <a:off x="7532909" y="5195888"/>
                  <a:ext cx="70351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14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A</a:t>
                  </a:r>
                  <a:r>
                    <a:rPr kumimoji="0" lang="en-US" altLang="zh-CN" sz="1400" b="0" i="0" u="none" strike="noStrike" kern="1200" cap="none" spc="0" normalizeH="0" baseline="-25000" noProof="0">
                      <a:ln>
                        <a:noFill/>
                      </a:ln>
                      <a:solidFill>
                        <a:srgbClr val="000000"/>
                      </a:solidFill>
                      <a:effectLst/>
                      <a:uLnTx/>
                      <a:uFillTx/>
                      <a:latin typeface="Calibri" panose="020F0502020204030204" pitchFamily="34" charset="0"/>
                      <a:ea typeface="宋体" pitchFamily="2" charset="-122"/>
                      <a:cs typeface="+mn-cs"/>
                    </a:rPr>
                    <a:t>2</a:t>
                  </a:r>
                  <a:r>
                    <a:rPr kumimoji="0" lang="en-US" altLang="zh-CN" sz="14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+B</a:t>
                  </a:r>
                  <a:r>
                    <a:rPr kumimoji="0" lang="en-US" altLang="zh-CN" sz="1400" b="0" i="0" u="none" strike="noStrike" kern="1200" cap="none" spc="0" normalizeH="0" baseline="-25000" noProof="0">
                      <a:ln>
                        <a:noFill/>
                      </a:ln>
                      <a:solidFill>
                        <a:srgbClr val="000000"/>
                      </a:solidFill>
                      <a:effectLst/>
                      <a:uLnTx/>
                      <a:uFillTx/>
                      <a:latin typeface="Calibri" panose="020F0502020204030204" pitchFamily="34" charset="0"/>
                      <a:ea typeface="宋体" pitchFamily="2" charset="-122"/>
                      <a:cs typeface="+mn-cs"/>
                    </a:rPr>
                    <a:t>2</a:t>
                  </a:r>
                  <a:endParaRPr kumimoji="0" lang="en-US" altLang="zh-CN" sz="14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endParaRPr>
                </a:p>
              </p:txBody>
            </p:sp>
            <p:sp>
              <p:nvSpPr>
                <p:cNvPr id="82" name="Freeform 81"/>
                <p:cNvSpPr/>
                <p:nvPr/>
              </p:nvSpPr>
              <p:spPr>
                <a:xfrm>
                  <a:off x="7499475" y="5194304"/>
                  <a:ext cx="666707" cy="342898"/>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9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黑体"/>
                    <a:cs typeface="+mn-cs"/>
                  </a:endParaRPr>
                </a:p>
              </p:txBody>
            </p:sp>
          </p:grpSp>
          <p:grpSp>
            <p:nvGrpSpPr>
              <p:cNvPr id="45079" name="Group 82"/>
              <p:cNvGrpSpPr/>
              <p:nvPr/>
            </p:nvGrpSpPr>
            <p:grpSpPr bwMode="auto">
              <a:xfrm>
                <a:off x="6572405" y="5207004"/>
                <a:ext cx="736921" cy="342898"/>
                <a:chOff x="7499505" y="5194304"/>
                <a:chExt cx="736921" cy="342898"/>
              </a:xfrm>
            </p:grpSpPr>
            <p:sp>
              <p:nvSpPr>
                <p:cNvPr id="45083" name="TextBox 83"/>
                <p:cNvSpPr txBox="1">
                  <a:spLocks noChangeArrowheads="1"/>
                </p:cNvSpPr>
                <p:nvPr/>
              </p:nvSpPr>
              <p:spPr bwMode="auto">
                <a:xfrm>
                  <a:off x="7532909" y="5195888"/>
                  <a:ext cx="70351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14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A</a:t>
                  </a:r>
                  <a:r>
                    <a:rPr kumimoji="0" lang="en-US" altLang="zh-CN" sz="1400" b="0" i="0" u="none" strike="noStrike" kern="1200" cap="none" spc="0" normalizeH="0" baseline="-25000" noProof="0">
                      <a:ln>
                        <a:noFill/>
                      </a:ln>
                      <a:solidFill>
                        <a:srgbClr val="000000"/>
                      </a:solidFill>
                      <a:effectLst/>
                      <a:uLnTx/>
                      <a:uFillTx/>
                      <a:latin typeface="Calibri" panose="020F0502020204030204" pitchFamily="34" charset="0"/>
                      <a:ea typeface="宋体" pitchFamily="2" charset="-122"/>
                      <a:cs typeface="+mn-cs"/>
                    </a:rPr>
                    <a:t>1</a:t>
                  </a:r>
                  <a:r>
                    <a:rPr kumimoji="0" lang="en-US" altLang="zh-CN" sz="14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+B</a:t>
                  </a:r>
                  <a:r>
                    <a:rPr kumimoji="0" lang="en-US" altLang="zh-CN" sz="1400" b="0" i="0" u="none" strike="noStrike" kern="1200" cap="none" spc="0" normalizeH="0" baseline="-25000" noProof="0">
                      <a:ln>
                        <a:noFill/>
                      </a:ln>
                      <a:solidFill>
                        <a:srgbClr val="000000"/>
                      </a:solidFill>
                      <a:effectLst/>
                      <a:uLnTx/>
                      <a:uFillTx/>
                      <a:latin typeface="Calibri" panose="020F0502020204030204" pitchFamily="34" charset="0"/>
                      <a:ea typeface="宋体" pitchFamily="2" charset="-122"/>
                      <a:cs typeface="+mn-cs"/>
                    </a:rPr>
                    <a:t>1</a:t>
                  </a:r>
                  <a:endParaRPr kumimoji="0" lang="en-US" altLang="zh-CN" sz="14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endParaRPr>
                </a:p>
              </p:txBody>
            </p:sp>
            <p:sp>
              <p:nvSpPr>
                <p:cNvPr id="85" name="Freeform 84"/>
                <p:cNvSpPr/>
                <p:nvPr/>
              </p:nvSpPr>
              <p:spPr>
                <a:xfrm>
                  <a:off x="7499505" y="5194304"/>
                  <a:ext cx="666707" cy="342898"/>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9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黑体"/>
                    <a:cs typeface="+mn-cs"/>
                  </a:endParaRPr>
                </a:p>
              </p:txBody>
            </p:sp>
          </p:grpSp>
          <p:grpSp>
            <p:nvGrpSpPr>
              <p:cNvPr id="45080" name="Group 85"/>
              <p:cNvGrpSpPr/>
              <p:nvPr/>
            </p:nvGrpSpPr>
            <p:grpSpPr bwMode="auto">
              <a:xfrm>
                <a:off x="6108885" y="5213354"/>
                <a:ext cx="736891" cy="342898"/>
                <a:chOff x="7499535" y="5194304"/>
                <a:chExt cx="736891" cy="342898"/>
              </a:xfrm>
            </p:grpSpPr>
            <p:sp>
              <p:nvSpPr>
                <p:cNvPr id="45081" name="TextBox 86"/>
                <p:cNvSpPr txBox="1">
                  <a:spLocks noChangeArrowheads="1"/>
                </p:cNvSpPr>
                <p:nvPr/>
              </p:nvSpPr>
              <p:spPr bwMode="auto">
                <a:xfrm>
                  <a:off x="7532909" y="5195888"/>
                  <a:ext cx="70351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defTabSz="45720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defTabSz="4572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defTabSz="457200">
                    <a:spcBef>
                      <a:spcPct val="20000"/>
                    </a:spcBef>
                    <a:buChar char="•"/>
                    <a:defRPr sz="1600">
                      <a:solidFill>
                        <a:schemeClr val="tx1"/>
                      </a:solidFill>
                      <a:latin typeface="Arial" panose="020B0604020202020204" pitchFamily="34" charset="0"/>
                      <a:ea typeface="黑体"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14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A</a:t>
                  </a:r>
                  <a:r>
                    <a:rPr kumimoji="0" lang="en-US" altLang="zh-CN" sz="1400" b="0" i="0" u="none" strike="noStrike" kern="1200" cap="none" spc="0" normalizeH="0" baseline="-25000" noProof="0">
                      <a:ln>
                        <a:noFill/>
                      </a:ln>
                      <a:solidFill>
                        <a:srgbClr val="000000"/>
                      </a:solidFill>
                      <a:effectLst/>
                      <a:uLnTx/>
                      <a:uFillTx/>
                      <a:latin typeface="Calibri" panose="020F0502020204030204" pitchFamily="34" charset="0"/>
                      <a:ea typeface="宋体" pitchFamily="2" charset="-122"/>
                      <a:cs typeface="+mn-cs"/>
                    </a:rPr>
                    <a:t>0</a:t>
                  </a:r>
                  <a:r>
                    <a:rPr kumimoji="0" lang="en-US" altLang="zh-CN" sz="14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rPr>
                    <a:t>+B</a:t>
                  </a:r>
                  <a:r>
                    <a:rPr kumimoji="0" lang="en-US" altLang="zh-CN" sz="1400" b="0" i="0" u="none" strike="noStrike" kern="1200" cap="none" spc="0" normalizeH="0" baseline="-25000" noProof="0">
                      <a:ln>
                        <a:noFill/>
                      </a:ln>
                      <a:solidFill>
                        <a:srgbClr val="000000"/>
                      </a:solidFill>
                      <a:effectLst/>
                      <a:uLnTx/>
                      <a:uFillTx/>
                      <a:latin typeface="Calibri" panose="020F0502020204030204" pitchFamily="34" charset="0"/>
                      <a:ea typeface="宋体" pitchFamily="2" charset="-122"/>
                      <a:cs typeface="+mn-cs"/>
                    </a:rPr>
                    <a:t>0</a:t>
                  </a:r>
                  <a:endParaRPr kumimoji="0" lang="en-US" altLang="zh-CN" sz="1400" b="0" i="0" u="none" strike="noStrike" kern="1200" cap="none" spc="0" normalizeH="0" baseline="0" noProof="0">
                    <a:ln>
                      <a:noFill/>
                    </a:ln>
                    <a:solidFill>
                      <a:srgbClr val="000000"/>
                    </a:solidFill>
                    <a:effectLst/>
                    <a:uLnTx/>
                    <a:uFillTx/>
                    <a:latin typeface="Calibri" panose="020F0502020204030204" pitchFamily="34" charset="0"/>
                    <a:ea typeface="宋体" pitchFamily="2" charset="-122"/>
                    <a:cs typeface="+mn-cs"/>
                  </a:endParaRPr>
                </a:p>
              </p:txBody>
            </p:sp>
            <p:sp>
              <p:nvSpPr>
                <p:cNvPr id="88" name="Freeform 87"/>
                <p:cNvSpPr/>
                <p:nvPr/>
              </p:nvSpPr>
              <p:spPr>
                <a:xfrm>
                  <a:off x="7499535" y="5194304"/>
                  <a:ext cx="666707" cy="342898"/>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9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黑体"/>
                    <a:cs typeface="+mn-cs"/>
                  </a:endParaRPr>
                </a:p>
              </p:txBody>
            </p:sp>
          </p:grpSp>
        </p:grpSp>
      </p:grpSp>
      <p:sp>
        <p:nvSpPr>
          <p:cNvPr id="45072" name="Rectangle 78"/>
          <p:cNvSpPr>
            <a:spLocks noChangeArrowheads="1"/>
          </p:cNvSpPr>
          <p:nvPr/>
        </p:nvSpPr>
        <p:spPr bwMode="auto">
          <a:xfrm>
            <a:off x="179388" y="71438"/>
            <a:ext cx="883920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rgbClr val="003399"/>
                </a:solidFill>
                <a:effectLst/>
                <a:uLnTx/>
                <a:uFillTx/>
                <a:latin typeface="Arial" panose="020B0604020202020204" pitchFamily="34" charset="0"/>
                <a:ea typeface="宋体" pitchFamily="2" charset="-122"/>
                <a:cs typeface="+mn-cs"/>
              </a:rPr>
              <a:t>New Machine Structures:</a:t>
            </a: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rgbClr val="003399"/>
                </a:solidFill>
                <a:effectLst/>
                <a:uLnTx/>
                <a:uFillTx/>
                <a:latin typeface="Arial" panose="020B0604020202020204" pitchFamily="34" charset="0"/>
                <a:ea typeface="宋体" pitchFamily="2" charset="-122"/>
                <a:cs typeface="+mn-cs"/>
              </a:rPr>
              <a:t>From the Gate to the Cloud </a:t>
            </a:r>
            <a:endParaRPr kumimoji="0" lang="zh-CN" altLang="en-US" sz="2800" b="1" i="0" u="none" strike="noStrike" kern="1200" cap="none" spc="0" normalizeH="0" baseline="0" noProof="0" dirty="0">
              <a:ln>
                <a:noFill/>
              </a:ln>
              <a:solidFill>
                <a:srgbClr val="333399"/>
              </a:solidFill>
              <a:effectLst/>
              <a:uLnTx/>
              <a:uFillTx/>
              <a:latin typeface="Arial" panose="020B0604020202020204" pitchFamily="34" charset="0"/>
              <a:ea typeface="宋体" pitchFamily="2" charset="-122"/>
              <a:cs typeface="+mn-cs"/>
            </a:endParaRPr>
          </a:p>
        </p:txBody>
      </p:sp>
      <p:sp>
        <p:nvSpPr>
          <p:cNvPr id="58" name="日期占位符 3"/>
          <p:cNvSpPr>
            <a:spLocks noGrp="1"/>
          </p:cNvSpPr>
          <p:nvPr>
            <p:ph type="dt" sz="half" idx="10"/>
          </p:nvPr>
        </p:nvSpPr>
        <p:spPr>
          <a:xfrm>
            <a:off x="179512"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59"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43</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Tree>
    <p:extLst>
      <p:ext uri="{BB962C8B-B14F-4D97-AF65-F5344CB8AC3E}">
        <p14:creationId xmlns:p14="http://schemas.microsoft.com/office/powerpoint/2010/main" val="239845639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 2"/>
          <p:cNvSpPr>
            <a:spLocks noGrp="1"/>
          </p:cNvSpPr>
          <p:nvPr>
            <p:ph type="title"/>
          </p:nvPr>
        </p:nvSpPr>
        <p:spPr>
          <a:solidFill>
            <a:schemeClr val="bg1"/>
          </a:solidFill>
        </p:spPr>
        <p:txBody>
          <a:bodyPr/>
          <a:lstStyle/>
          <a:p>
            <a:r>
              <a:rPr lang="en-US" altLang="zh-CN" dirty="0"/>
              <a:t>Sunway </a:t>
            </a:r>
            <a:r>
              <a:rPr lang="en-US" altLang="zh-CN" dirty="0" err="1"/>
              <a:t>Taihulight</a:t>
            </a:r>
            <a:r>
              <a:rPr lang="en-US" altLang="zh-CN" dirty="0"/>
              <a:t> </a:t>
            </a:r>
            <a:br>
              <a:rPr lang="en-US" altLang="zh-CN" dirty="0"/>
            </a:br>
            <a:r>
              <a:rPr lang="en-US" altLang="zh-CN" sz="2400" dirty="0"/>
              <a:t>- June 2016, national supercomputing </a:t>
            </a:r>
            <a:r>
              <a:rPr lang="en-US" altLang="zh-CN" sz="2400" dirty="0" err="1"/>
              <a:t>wuxi</a:t>
            </a:r>
            <a:r>
              <a:rPr lang="en-US" altLang="zh-CN" sz="2400" dirty="0"/>
              <a:t> center</a:t>
            </a:r>
            <a:endParaRPr lang="zh-CN" altLang="en-US" sz="2400" dirty="0"/>
          </a:p>
        </p:txBody>
      </p:sp>
      <p:pic>
        <p:nvPicPr>
          <p:cNvPr id="18436"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772816"/>
            <a:ext cx="8486431" cy="4385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日期占位符 3"/>
          <p:cNvSpPr>
            <a:spLocks noGrp="1"/>
          </p:cNvSpPr>
          <p:nvPr>
            <p:ph type="dt" sz="half" idx="10"/>
          </p:nvPr>
        </p:nvSpPr>
        <p:spPr>
          <a:xfrm>
            <a:off x="179512"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7"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44</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2" name="文本框 1"/>
          <p:cNvSpPr txBox="1"/>
          <p:nvPr/>
        </p:nvSpPr>
        <p:spPr>
          <a:xfrm>
            <a:off x="683568" y="1052736"/>
            <a:ext cx="6471517" cy="523220"/>
          </a:xfrm>
          <a:prstGeom prst="rect">
            <a:avLst/>
          </a:prstGeom>
          <a:noFill/>
        </p:spPr>
        <p:txBody>
          <a:bodyPr wrap="square" rtlCol="0">
            <a:spAutoFit/>
          </a:bodyPr>
          <a:lstStyle/>
          <a:p>
            <a:pPr marL="285750" indent="-285750">
              <a:buFont typeface="Arial" panose="020B0604020202020204" pitchFamily="34" charset="0"/>
              <a:buChar char="•"/>
            </a:pPr>
            <a:r>
              <a:rPr lang="zh-CN" altLang="en-US" sz="1400" baseline="0" dirty="0">
                <a:hlinkClick r:id="rId3"/>
              </a:rPr>
              <a:t>神威太湖之光书写自主创新传奇！运算速度每秒亿亿次</a:t>
            </a:r>
            <a:endParaRPr lang="en-US" altLang="zh-CN" sz="1400" baseline="0" dirty="0"/>
          </a:p>
          <a:p>
            <a:pPr marL="285750" indent="-285750">
              <a:buFont typeface="Arial" panose="020B0604020202020204" pitchFamily="34" charset="0"/>
              <a:buChar char="•"/>
            </a:pPr>
            <a:r>
              <a:rPr lang="zh-CN" altLang="en-US" sz="1400" baseline="0" dirty="0">
                <a:hlinkClick r:id="rId4"/>
              </a:rPr>
              <a:t>科技之光，神威太湖之光芯片竟如此强大，造价更是昂贵到这种程度</a:t>
            </a:r>
            <a:endParaRPr lang="en-US" altLang="zh-CN" sz="1400" baseline="0" dirty="0"/>
          </a:p>
        </p:txBody>
      </p:sp>
    </p:spTree>
    <p:extLst>
      <p:ext uri="{BB962C8B-B14F-4D97-AF65-F5344CB8AC3E}">
        <p14:creationId xmlns:p14="http://schemas.microsoft.com/office/powerpoint/2010/main" val="1778612618"/>
      </p:ext>
    </p:extLst>
  </p:cSld>
  <p:clrMapOvr>
    <a:masterClrMapping/>
  </p:clrMapOvr>
  <p:transition spd="slow" advClick="0" advTm="3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fld id="{DA9D18E9-55DC-4AC0-9FE3-096618849716}"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76804" name="Rectangle 6"/>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r" defTabSz="914400" rtl="0" eaLnBrk="0" fontAlgn="base" latinLnBrk="0" hangingPunct="0">
              <a:lnSpc>
                <a:spcPct val="100000"/>
              </a:lnSpc>
              <a:spcBef>
                <a:spcPct val="0"/>
              </a:spcBef>
              <a:spcAft>
                <a:spcPct val="0"/>
              </a:spcAft>
              <a:buClrTx/>
              <a:buSzTx/>
              <a:buFontTx/>
              <a:buNone/>
              <a:defRPr/>
            </a:pPr>
            <a:fld id="{C78AA3DC-94C5-495F-A273-6800CD2A2399}"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45</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76805" name="Rectangle 2"/>
          <p:cNvSpPr>
            <a:spLocks noGrp="1" noChangeArrowheads="1"/>
          </p:cNvSpPr>
          <p:nvPr>
            <p:ph type="title"/>
          </p:nvPr>
        </p:nvSpPr>
        <p:spPr>
          <a:solidFill>
            <a:schemeClr val="bg1"/>
          </a:solidFill>
        </p:spPr>
        <p:txBody>
          <a:bodyPr/>
          <a:lstStyle/>
          <a:p>
            <a:r>
              <a:rPr lang="en-US" altLang="zh-CN" dirty="0"/>
              <a:t>A Computer Architecture in a broad sense</a:t>
            </a:r>
            <a:endParaRPr lang="zh-CN" altLang="en-US" dirty="0"/>
          </a:p>
        </p:txBody>
      </p:sp>
      <p:graphicFrame>
        <p:nvGraphicFramePr>
          <p:cNvPr id="76806" name="Object 3"/>
          <p:cNvGraphicFramePr>
            <a:graphicFrameLocks noChangeAspect="1"/>
          </p:cNvGraphicFramePr>
          <p:nvPr/>
        </p:nvGraphicFramePr>
        <p:xfrm>
          <a:off x="1600200" y="1066800"/>
          <a:ext cx="6553200" cy="5105400"/>
        </p:xfrm>
        <a:graphic>
          <a:graphicData uri="http://schemas.openxmlformats.org/presentationml/2006/ole">
            <mc:AlternateContent xmlns:mc="http://schemas.openxmlformats.org/markup-compatibility/2006">
              <mc:Choice xmlns:v="urn:schemas-microsoft-com:vml" Requires="v">
                <p:oleObj spid="_x0000_s11266" name="位图图像" r:id="rId3" imgW="4333875" imgH="4000500" progId="Paint.Picture">
                  <p:embed/>
                </p:oleObj>
              </mc:Choice>
              <mc:Fallback>
                <p:oleObj name="位图图像" r:id="rId3" imgW="4333875" imgH="4000500" progId="Paint.Picture">
                  <p:embed/>
                  <p:pic>
                    <p:nvPicPr>
                      <p:cNvPr id="76806"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066800"/>
                        <a:ext cx="6553200" cy="5105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6807" name="Line 4"/>
          <p:cNvSpPr>
            <a:spLocks noChangeShapeType="1"/>
          </p:cNvSpPr>
          <p:nvPr/>
        </p:nvSpPr>
        <p:spPr bwMode="auto">
          <a:xfrm>
            <a:off x="1524000" y="3276600"/>
            <a:ext cx="5410200" cy="0"/>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sp>
        <p:nvSpPr>
          <p:cNvPr id="76808" name="Line 5"/>
          <p:cNvSpPr>
            <a:spLocks noChangeShapeType="1"/>
          </p:cNvSpPr>
          <p:nvPr/>
        </p:nvSpPr>
        <p:spPr bwMode="auto">
          <a:xfrm>
            <a:off x="1524000" y="2209800"/>
            <a:ext cx="3657600" cy="0"/>
          </a:xfrm>
          <a:prstGeom prst="line">
            <a:avLst/>
          </a:prstGeom>
          <a:noFill/>
          <a:ln w="76200">
            <a:solidFill>
              <a:srgbClr val="0099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sp>
        <p:nvSpPr>
          <p:cNvPr id="76809" name="Line 6"/>
          <p:cNvSpPr>
            <a:spLocks noChangeShapeType="1"/>
          </p:cNvSpPr>
          <p:nvPr/>
        </p:nvSpPr>
        <p:spPr bwMode="auto">
          <a:xfrm flipV="1">
            <a:off x="5181600" y="2209800"/>
            <a:ext cx="0" cy="838200"/>
          </a:xfrm>
          <a:prstGeom prst="line">
            <a:avLst/>
          </a:prstGeom>
          <a:noFill/>
          <a:ln w="76200">
            <a:solidFill>
              <a:srgbClr val="0099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sp>
        <p:nvSpPr>
          <p:cNvPr id="76810" name="Line 7"/>
          <p:cNvSpPr>
            <a:spLocks noChangeShapeType="1"/>
          </p:cNvSpPr>
          <p:nvPr/>
        </p:nvSpPr>
        <p:spPr bwMode="auto">
          <a:xfrm>
            <a:off x="5181600" y="3048000"/>
            <a:ext cx="1752600" cy="0"/>
          </a:xfrm>
          <a:prstGeom prst="line">
            <a:avLst/>
          </a:prstGeom>
          <a:noFill/>
          <a:ln w="76200">
            <a:solidFill>
              <a:srgbClr val="0099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spTree>
    <p:extLst>
      <p:ext uri="{BB962C8B-B14F-4D97-AF65-F5344CB8AC3E}">
        <p14:creationId xmlns:p14="http://schemas.microsoft.com/office/powerpoint/2010/main" val="18292927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fld id="{94844B84-6524-4F7E-BE12-63A469AE1ECE}"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77828" name="Rectangle 6"/>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defRPr>
            </a:lvl2pPr>
            <a:lvl3pPr marL="1143000" indent="-228600">
              <a:spcBef>
                <a:spcPct val="20000"/>
              </a:spcBef>
              <a:buFont typeface="Gungsuh" pitchFamily="18" charset="-127"/>
              <a:buChar char="-"/>
              <a:defRPr sz="2400" b="1">
                <a:solidFill>
                  <a:schemeClr val="tx1"/>
                </a:solidFill>
                <a:latin typeface="Arial" panose="020B0604020202020204" pitchFamily="34" charset="0"/>
                <a:ea typeface="宋体" pitchFamily="2" charset="-122"/>
              </a:defRPr>
            </a:lvl3pPr>
            <a:lvl4pPr marL="1600200" indent="-228600">
              <a:spcBef>
                <a:spcPct val="20000"/>
              </a:spcBef>
              <a:buChar char="•"/>
              <a:defRPr sz="1600">
                <a:solidFill>
                  <a:schemeClr val="tx1"/>
                </a:solidFill>
                <a:latin typeface="Arial" panose="020B0604020202020204" pitchFamily="34" charset="0"/>
                <a:ea typeface="黑体" pitchFamily="2" charset="-122"/>
              </a:defRPr>
            </a:lvl4pPr>
            <a:lvl5pPr marL="2057400" indent="-228600">
              <a:spcBef>
                <a:spcPct val="20000"/>
              </a:spcBef>
              <a:buChar char="»"/>
              <a:defRPr sz="2000">
                <a:solidFill>
                  <a:schemeClr val="tx1"/>
                </a:solidFill>
                <a:latin typeface="Arial" panose="020B060402020202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defRPr>
            </a:lvl9pPr>
          </a:lstStyle>
          <a:p>
            <a:pPr marL="0" marR="0" lvl="0" indent="0" algn="r" defTabSz="914400" rtl="0" eaLnBrk="0" fontAlgn="base" latinLnBrk="0" hangingPunct="0">
              <a:lnSpc>
                <a:spcPct val="100000"/>
              </a:lnSpc>
              <a:spcBef>
                <a:spcPct val="0"/>
              </a:spcBef>
              <a:spcAft>
                <a:spcPct val="0"/>
              </a:spcAft>
              <a:buClrTx/>
              <a:buSzTx/>
              <a:buFontTx/>
              <a:buNone/>
              <a:defRPr/>
            </a:pPr>
            <a:fld id="{8250A729-667F-4918-AF80-3DDFF694837A}"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46</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77829" name="Rectangle 2"/>
          <p:cNvSpPr>
            <a:spLocks noGrp="1" noChangeArrowheads="1"/>
          </p:cNvSpPr>
          <p:nvPr>
            <p:ph type="title"/>
          </p:nvPr>
        </p:nvSpPr>
        <p:spPr/>
        <p:txBody>
          <a:bodyPr/>
          <a:lstStyle/>
          <a:p>
            <a:r>
              <a:rPr lang="en-US" altLang="zh-CN" dirty="0"/>
              <a:t>ISA and ABI</a:t>
            </a:r>
            <a:endParaRPr lang="zh-CN" altLang="en-US" dirty="0"/>
          </a:p>
        </p:txBody>
      </p:sp>
      <p:sp>
        <p:nvSpPr>
          <p:cNvPr id="77830" name="Rectangle 3"/>
          <p:cNvSpPr>
            <a:spLocks noGrp="1" noChangeArrowheads="1"/>
          </p:cNvSpPr>
          <p:nvPr>
            <p:ph type="body" idx="1"/>
          </p:nvPr>
        </p:nvSpPr>
        <p:spPr/>
        <p:txBody>
          <a:bodyPr/>
          <a:lstStyle/>
          <a:p>
            <a:r>
              <a:rPr lang="en-US" altLang="zh-CN" dirty="0"/>
              <a:t>Interface at the top</a:t>
            </a:r>
          </a:p>
          <a:p>
            <a:pPr lvl="1"/>
            <a:r>
              <a:rPr lang="en-US" altLang="zh-CN" dirty="0">
                <a:solidFill>
                  <a:srgbClr val="FF0000"/>
                </a:solidFill>
              </a:rPr>
              <a:t>ABI</a:t>
            </a:r>
            <a:r>
              <a:rPr lang="en-US" altLang="zh-CN" dirty="0"/>
              <a:t> (Application Binary Interface，</a:t>
            </a:r>
            <a:r>
              <a:rPr lang="zh-CN" altLang="en-US" dirty="0"/>
              <a:t>应用二进制代码接口)</a:t>
            </a:r>
          </a:p>
          <a:p>
            <a:pPr lvl="1"/>
            <a:r>
              <a:rPr lang="en-US" altLang="zh-CN" dirty="0">
                <a:solidFill>
                  <a:srgbClr val="0099FF"/>
                </a:solidFill>
              </a:rPr>
              <a:t>ISA</a:t>
            </a:r>
            <a:r>
              <a:rPr lang="en-US" altLang="zh-CN" dirty="0"/>
              <a:t> (Instruction Set Architecture，</a:t>
            </a:r>
            <a:r>
              <a:rPr lang="zh-CN" altLang="en-US" dirty="0"/>
              <a:t>指令集体系结构)</a:t>
            </a:r>
          </a:p>
          <a:p>
            <a:pPr lvl="1"/>
            <a:r>
              <a:rPr lang="en-US" altLang="zh-CN" dirty="0"/>
              <a:t>C.P. API(Application Program Interface，</a:t>
            </a:r>
            <a:r>
              <a:rPr lang="zh-CN" altLang="en-US" dirty="0"/>
              <a:t>应用程序接口)</a:t>
            </a:r>
          </a:p>
          <a:p>
            <a:r>
              <a:rPr lang="en-US" altLang="zh-CN" dirty="0"/>
              <a:t>ISA separates hardware from rest</a:t>
            </a:r>
          </a:p>
          <a:p>
            <a:r>
              <a:rPr lang="en-US" altLang="zh-CN" dirty="0"/>
              <a:t>ABI separates processes from rest</a:t>
            </a:r>
          </a:p>
          <a:p>
            <a:pPr lvl="1"/>
            <a:endParaRPr lang="zh-CN" altLang="en-US" dirty="0"/>
          </a:p>
          <a:p>
            <a:endParaRPr lang="zh-CN" altLang="en-US" dirty="0"/>
          </a:p>
        </p:txBody>
      </p:sp>
      <p:grpSp>
        <p:nvGrpSpPr>
          <p:cNvPr id="77831" name="Group 4"/>
          <p:cNvGrpSpPr/>
          <p:nvPr/>
        </p:nvGrpSpPr>
        <p:grpSpPr bwMode="auto">
          <a:xfrm>
            <a:off x="217488" y="3668713"/>
            <a:ext cx="8926512" cy="3189287"/>
            <a:chOff x="0" y="2311"/>
            <a:chExt cx="5623" cy="2009"/>
          </a:xfrm>
        </p:grpSpPr>
        <p:pic>
          <p:nvPicPr>
            <p:cNvPr id="7783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11"/>
              <a:ext cx="2749" cy="1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3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2311"/>
              <a:ext cx="2743" cy="2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34" name="Line 7"/>
            <p:cNvSpPr>
              <a:spLocks noChangeShapeType="1"/>
            </p:cNvSpPr>
            <p:nvPr/>
          </p:nvSpPr>
          <p:spPr bwMode="auto">
            <a:xfrm>
              <a:off x="0" y="3466"/>
              <a:ext cx="2488" cy="0"/>
            </a:xfrm>
            <a:prstGeom prst="line">
              <a:avLst/>
            </a:prstGeom>
            <a:noFill/>
            <a:ln w="76200">
              <a:solidFill>
                <a:srgbClr val="0099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sp>
          <p:nvSpPr>
            <p:cNvPr id="77835" name="Freeform 8"/>
            <p:cNvSpPr/>
            <p:nvPr/>
          </p:nvSpPr>
          <p:spPr bwMode="auto">
            <a:xfrm>
              <a:off x="2924" y="2900"/>
              <a:ext cx="2264" cy="523"/>
            </a:xfrm>
            <a:custGeom>
              <a:avLst/>
              <a:gdLst>
                <a:gd name="T0" fmla="*/ 0 w 2496"/>
                <a:gd name="T1" fmla="*/ 0 h 576"/>
                <a:gd name="T2" fmla="*/ 698 w 2496"/>
                <a:gd name="T3" fmla="*/ 0 h 576"/>
                <a:gd name="T4" fmla="*/ 698 w 2496"/>
                <a:gd name="T5" fmla="*/ 241 h 576"/>
                <a:gd name="T6" fmla="*/ 1039 w 2496"/>
                <a:gd name="T7" fmla="*/ 241 h 5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96" h="576">
                  <a:moveTo>
                    <a:pt x="0" y="0"/>
                  </a:moveTo>
                  <a:lnTo>
                    <a:pt x="1680" y="0"/>
                  </a:lnTo>
                  <a:lnTo>
                    <a:pt x="1680" y="576"/>
                  </a:lnTo>
                  <a:lnTo>
                    <a:pt x="2496" y="576"/>
                  </a:lnTo>
                </a:path>
              </a:pathLst>
            </a:custGeom>
            <a:noFill/>
            <a:ln w="76200" cmpd="sng">
              <a:solidFill>
                <a:srgbClr val="FF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25000" noProof="0">
                <a:ln>
                  <a:noFill/>
                </a:ln>
                <a:solidFill>
                  <a:srgbClr val="000000"/>
                </a:solidFill>
                <a:effectLst/>
                <a:uLnTx/>
                <a:uFillTx/>
                <a:latin typeface="Arial" panose="020B0604020202020204" pitchFamily="34" charset="0"/>
                <a:ea typeface="宋体" pitchFamily="2" charset="-122"/>
                <a:cs typeface="+mn-cs"/>
              </a:endParaRPr>
            </a:p>
          </p:txBody>
        </p:sp>
      </p:grpSp>
    </p:spTree>
    <p:extLst>
      <p:ext uri="{BB962C8B-B14F-4D97-AF65-F5344CB8AC3E}">
        <p14:creationId xmlns:p14="http://schemas.microsoft.com/office/powerpoint/2010/main" val="1442122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标题 1"/>
          <p:cNvSpPr>
            <a:spLocks noGrp="1"/>
          </p:cNvSpPr>
          <p:nvPr>
            <p:ph type="title"/>
          </p:nvPr>
        </p:nvSpPr>
        <p:spPr>
          <a:solidFill>
            <a:schemeClr val="bg1"/>
          </a:solidFill>
        </p:spPr>
        <p:txBody>
          <a:bodyPr/>
          <a:lstStyle/>
          <a:p>
            <a:r>
              <a:rPr lang="en-US" altLang="zh-CN" dirty="0"/>
              <a:t>#0 Great Idea from Ancient Chinese Philosophy</a:t>
            </a:r>
          </a:p>
        </p:txBody>
      </p:sp>
      <p:sp>
        <p:nvSpPr>
          <p:cNvPr id="7" name="Rectangle 2"/>
          <p:cNvSpPr txBox="1">
            <a:spLocks noChangeArrowheads="1"/>
          </p:cNvSpPr>
          <p:nvPr/>
        </p:nvSpPr>
        <p:spPr bwMode="auto">
          <a:xfrm>
            <a:off x="186695" y="1135059"/>
            <a:ext cx="8964612" cy="142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ingdings" panose="05000000000000000000" pitchFamily="2" charset="2"/>
              <a:buChar char="n"/>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l"/>
              <a:defRPr sz="2000" b="1">
                <a:solidFill>
                  <a:schemeClr val="tx1"/>
                </a:solidFill>
                <a:latin typeface="+mn-lt"/>
                <a:ea typeface="楷体_GB2312" pitchFamily="49" charset="-122"/>
                <a:cs typeface="楷体_GB2312"/>
              </a:defRPr>
            </a:lvl2pPr>
            <a:lvl3pPr marL="1143000" indent="-228600" algn="l" rtl="0" eaLnBrk="0" fontAlgn="base" hangingPunct="0">
              <a:spcBef>
                <a:spcPct val="20000"/>
              </a:spcBef>
              <a:spcAft>
                <a:spcPct val="0"/>
              </a:spcAft>
              <a:buFont typeface="Gungsuh" pitchFamily="18" charset="-127"/>
              <a:buChar char="-"/>
              <a:defRPr b="1">
                <a:solidFill>
                  <a:schemeClr val="tx1"/>
                </a:solidFill>
                <a:latin typeface="+mn-lt"/>
                <a:ea typeface="宋体" pitchFamily="2" charset="-122"/>
                <a:cs typeface="楷体_GB2312"/>
              </a:defRPr>
            </a:lvl3pPr>
            <a:lvl4pPr marL="1600200" indent="-228600" algn="l" rtl="0" eaLnBrk="0" fontAlgn="base" hangingPunct="0">
              <a:spcBef>
                <a:spcPct val="20000"/>
              </a:spcBef>
              <a:spcAft>
                <a:spcPct val="0"/>
              </a:spcAft>
              <a:buChar char="•"/>
              <a:defRPr sz="1600">
                <a:solidFill>
                  <a:schemeClr val="tx1"/>
                </a:solidFill>
                <a:latin typeface="+mn-lt"/>
                <a:ea typeface="+mn-ea"/>
                <a:cs typeface="楷体_GB2312"/>
              </a:defRPr>
            </a:lvl4pPr>
            <a:lvl5pPr marL="2057400" indent="-228600" algn="l" rtl="0" eaLnBrk="0" fontAlgn="base" hangingPunct="0">
              <a:spcBef>
                <a:spcPct val="20000"/>
              </a:spcBef>
              <a:spcAft>
                <a:spcPct val="0"/>
              </a:spcAft>
              <a:buChar char="»"/>
              <a:defRPr sz="2000">
                <a:solidFill>
                  <a:schemeClr val="tx1"/>
                </a:solidFill>
                <a:latin typeface="+mn-lt"/>
                <a:ea typeface="宋体" pitchFamily="2" charset="-122"/>
                <a:cs typeface="楷体_GB2312"/>
              </a:defRPr>
            </a:lvl5pPr>
            <a:lvl6pPr marL="2514600" indent="-228600" algn="l" rtl="0" eaLnBrk="0" fontAlgn="base" hangingPunct="0">
              <a:spcBef>
                <a:spcPct val="20000"/>
              </a:spcBef>
              <a:spcAft>
                <a:spcPct val="0"/>
              </a:spcAft>
              <a:buChar char="»"/>
              <a:defRPr sz="2000">
                <a:solidFill>
                  <a:schemeClr val="tx1"/>
                </a:solidFill>
                <a:latin typeface="+mn-lt"/>
                <a:ea typeface="宋体"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itchFamily="2" charset="-122"/>
              </a:defRPr>
            </a:lvl9pPr>
          </a:lstStyle>
          <a:p>
            <a:pPr lvl="0">
              <a:buNone/>
              <a:defRPr/>
            </a:pPr>
            <a:r>
              <a:rPr lang="en-US" altLang="zh-CN" baseline="0" dirty="0">
                <a:solidFill>
                  <a:srgbClr val="000000"/>
                </a:solidFill>
                <a:latin typeface="微软雅黑" panose="020B0503020204020204" pitchFamily="34" charset="-122"/>
                <a:ea typeface="微软雅黑" panose="020B0503020204020204" pitchFamily="34" charset="-122"/>
              </a:rPr>
              <a:t>Everything comes from being and being comes from nothing.</a:t>
            </a:r>
            <a:endPar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None/>
              <a:defRPr/>
            </a:pPr>
            <a:r>
              <a:rPr kumimoji="0" lang="zh-CN" altLang="en-US" sz="4000" b="1" i="0" u="none" strike="noStrike" kern="0" cap="none" spc="0" normalizeH="0" baseline="-2500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天下万物</a:t>
            </a:r>
            <a:r>
              <a:rPr kumimoji="0" lang="zh-CN" altLang="en-US" sz="4000" b="1" i="0" u="none" strike="noStrike" kern="0" cap="none" spc="0" normalizeH="0" baseline="-2500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生于</a:t>
            </a:r>
            <a:r>
              <a:rPr kumimoji="0" lang="zh-CN" altLang="en-US" sz="4000" b="1" i="0" u="none" strike="noStrike" kern="0" cap="none" spc="0" normalizeH="0" baseline="-2500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有</a:t>
            </a:r>
            <a:r>
              <a:rPr kumimoji="0" lang="en-US" altLang="zh-CN" sz="4000" b="1" i="0" u="none" strike="noStrike" kern="0" cap="none" spc="0" normalizeH="0" baseline="-2500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 </a:t>
            </a:r>
            <a:r>
              <a:rPr kumimoji="0" lang="zh-CN" altLang="en-US" sz="4000" b="1" i="0" u="none" strike="noStrike" kern="0" cap="none" spc="0" normalizeH="0" baseline="-2500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有</a:t>
            </a:r>
            <a:r>
              <a:rPr kumimoji="0" lang="zh-CN" altLang="en-US" sz="4000" b="1" i="0" u="none" strike="noStrike" kern="0" cap="none" spc="0" normalizeH="0" baseline="-2500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生于</a:t>
            </a:r>
            <a:r>
              <a:rPr kumimoji="0" lang="zh-CN" altLang="en-US" sz="4000" b="1" i="0" u="none" strike="noStrike" kern="0" cap="none" spc="0" normalizeH="0" baseline="-2500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无</a:t>
            </a:r>
          </a:p>
          <a:p>
            <a:pPr marL="342900" marR="0" lvl="0" indent="-342900" algn="ctr" defTabSz="914400" rtl="0" eaLnBrk="0" fontAlgn="base" latinLnBrk="0" hangingPunct="0">
              <a:lnSpc>
                <a:spcPct val="100000"/>
              </a:lnSpc>
              <a:spcBef>
                <a:spcPct val="20000"/>
              </a:spcBef>
              <a:spcAft>
                <a:spcPct val="0"/>
              </a:spcAft>
              <a:buClrTx/>
              <a:buSzTx/>
              <a:buFont typeface="Wingdings" panose="05000000000000000000" pitchFamily="2" charset="2"/>
              <a:buNone/>
              <a:defRPr/>
            </a:pPr>
            <a:endParaRPr kumimoji="0" lang="en-US" altLang="zh-CN" sz="3200" b="1" i="0" u="none" strike="noStrike" kern="0" cap="none" spc="0" normalizeH="0" baseline="-2500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pic>
        <p:nvPicPr>
          <p:cNvPr id="10247" name="Picture 3" descr="5ff5fca5b6332621cb05312feff3e8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021" y="2646363"/>
            <a:ext cx="1919724" cy="1949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5004048" y="1880131"/>
            <a:ext cx="2829621" cy="70788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br>
              <a:rPr kumimoji="0" lang="zh-CN" altLang="en-US" sz="1800" b="0" i="0" u="none" strike="noStrike" kern="1200" cap="none" spc="0" normalizeH="0" baseline="-25000" noProof="0" dirty="0">
                <a:ln>
                  <a:noFill/>
                </a:ln>
                <a:solidFill>
                  <a:srgbClr val="000000"/>
                </a:solidFill>
                <a:effectLst/>
                <a:uLnTx/>
                <a:uFillTx/>
                <a:latin typeface="Arial" panose="020B0604020202020204" pitchFamily="34" charset="0"/>
                <a:ea typeface="宋体" pitchFamily="2" charset="-122"/>
                <a:cs typeface="+mn-cs"/>
              </a:rPr>
            </a:br>
            <a:r>
              <a:rPr kumimoji="0" lang="en-US" altLang="zh-CN"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zh-CN" altLang="en-US"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老子</a:t>
            </a:r>
            <a:r>
              <a:rPr kumimoji="0" lang="en-US" altLang="zh-CN"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zh-CN" altLang="en-US"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四十章</a:t>
            </a:r>
            <a:r>
              <a:rPr kumimoji="0" lang="en-US" altLang="zh-CN"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endParaRPr kumimoji="0" lang="zh-CN" altLang="en-US"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4" name="文本框 3"/>
          <p:cNvSpPr txBox="1"/>
          <p:nvPr/>
        </p:nvSpPr>
        <p:spPr>
          <a:xfrm>
            <a:off x="617111" y="4646813"/>
            <a:ext cx="1650634"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zh-CN" altLang="en-US"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易经</a:t>
            </a:r>
            <a:r>
              <a:rPr kumimoji="0" lang="en-US" altLang="zh-CN"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endParaRPr kumimoji="0" lang="zh-CN" altLang="en-US"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1" name="日期占位符 3"/>
          <p:cNvSpPr>
            <a:spLocks noGrp="1"/>
          </p:cNvSpPr>
          <p:nvPr>
            <p:ph type="dt" sz="half" idx="10"/>
          </p:nvPr>
        </p:nvSpPr>
        <p:spPr>
          <a:xfrm>
            <a:off x="179512"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12"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5</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3" name="文本框 2"/>
          <p:cNvSpPr txBox="1"/>
          <p:nvPr/>
        </p:nvSpPr>
        <p:spPr>
          <a:xfrm>
            <a:off x="617111" y="5020184"/>
            <a:ext cx="1829347" cy="1405513"/>
          </a:xfrm>
          <a:prstGeom prst="rect">
            <a:avLst/>
          </a:prstGeom>
          <a:noFill/>
        </p:spPr>
        <p:txBody>
          <a:bodyPr wrap="none" rtlCol="0">
            <a:spAutoFit/>
          </a:bodyPr>
          <a:lstStyle/>
          <a:p>
            <a:r>
              <a:rPr lang="zh-CN" altLang="en-US" sz="3200" b="1" dirty="0">
                <a:solidFill>
                  <a:srgbClr val="FF0000"/>
                </a:solidFill>
              </a:rPr>
              <a:t>太极生两仪，</a:t>
            </a:r>
          </a:p>
          <a:p>
            <a:r>
              <a:rPr lang="zh-CN" altLang="en-US" sz="3200" b="1" dirty="0">
                <a:solidFill>
                  <a:srgbClr val="FF0000"/>
                </a:solidFill>
              </a:rPr>
              <a:t>两仪生四象，</a:t>
            </a:r>
          </a:p>
          <a:p>
            <a:r>
              <a:rPr lang="zh-CN" altLang="en-US" sz="3200" b="1" dirty="0">
                <a:solidFill>
                  <a:srgbClr val="FF0000"/>
                </a:solidFill>
              </a:rPr>
              <a:t>四象生八卦，</a:t>
            </a:r>
          </a:p>
          <a:p>
            <a:r>
              <a:rPr lang="zh-CN" altLang="en-US" sz="3200" b="1" dirty="0">
                <a:solidFill>
                  <a:srgbClr val="FF0000"/>
                </a:solidFill>
              </a:rPr>
              <a:t>八卦演万物。</a:t>
            </a:r>
          </a:p>
        </p:txBody>
      </p:sp>
      <p:pic>
        <p:nvPicPr>
          <p:cNvPr id="47106" name="Picture 2" descr="https://t12.baidu.com/it/u=1833465878,3950441527&amp;fm=173&amp;app=25&amp;f=JPEG?w=640&amp;h=281&amp;s=C91ACD1A939A4DCA087D25D20000D0B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1029" y="3467027"/>
            <a:ext cx="6565787" cy="28827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7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4"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a:defRPr/>
            </a:pPr>
            <a:fld id="{FAF88401-22E9-4153-B0F5-3C3505E5B3D2}" type="datetime1">
              <a:rPr lang="zh-CN" altLang="en-US" smtClean="0"/>
              <a:t>2023/9/7</a:t>
            </a:fld>
            <a:endParaRPr lang="en-US"/>
          </a:p>
        </p:txBody>
      </p:sp>
      <p:sp>
        <p:nvSpPr>
          <p:cNvPr id="5" name="灯片编号占位符 4"/>
          <p:cNvSpPr>
            <a:spLocks noGrp="1"/>
          </p:cNvSpPr>
          <p:nvPr>
            <p:ph type="sldNum" sz="quarter" idx="12"/>
          </p:nvPr>
        </p:nvSpPr>
        <p:spPr/>
        <p:txBody>
          <a:bodyPr/>
          <a:lstStyle/>
          <a:p>
            <a:pPr>
              <a:defRPr/>
            </a:pPr>
            <a:fld id="{283AA37B-31F2-46EE-90A4-68D9AA6A4383}" type="slidenum">
              <a:rPr lang="en-US" altLang="zh-CN" smtClean="0"/>
              <a:t>6</a:t>
            </a:fld>
            <a:endParaRPr lang="en-US" altLang="zh-CN"/>
          </a:p>
        </p:txBody>
      </p:sp>
      <p:sp>
        <p:nvSpPr>
          <p:cNvPr id="10" name="标题 9"/>
          <p:cNvSpPr>
            <a:spLocks noGrp="1"/>
          </p:cNvSpPr>
          <p:nvPr>
            <p:ph type="title"/>
          </p:nvPr>
        </p:nvSpPr>
        <p:spPr/>
        <p:txBody>
          <a:bodyPr/>
          <a:lstStyle/>
          <a:p>
            <a:r>
              <a:rPr lang="en-US" altLang="zh-CN" dirty="0"/>
              <a:t>#0 Great Idea from Ancient Chinese Philosophy</a:t>
            </a:r>
            <a:endParaRPr lang="en-US" dirty="0"/>
          </a:p>
        </p:txBody>
      </p:sp>
      <p:sp>
        <p:nvSpPr>
          <p:cNvPr id="7" name="内容占位符 6"/>
          <p:cNvSpPr>
            <a:spLocks noGrp="1"/>
          </p:cNvSpPr>
          <p:nvPr>
            <p:ph sz="half" idx="4294967295"/>
          </p:nvPr>
        </p:nvSpPr>
        <p:spPr>
          <a:xfrm>
            <a:off x="533400" y="1340768"/>
            <a:ext cx="4326632" cy="4525963"/>
          </a:xfrm>
        </p:spPr>
        <p:txBody>
          <a:bodyPr>
            <a:normAutofit/>
          </a:bodyPr>
          <a:lstStyle/>
          <a:p>
            <a:r>
              <a:rPr lang="en-US" altLang="zh-CN" sz="2400" dirty="0">
                <a:latin typeface="微软雅黑" panose="020B0503020204020204" pitchFamily="34" charset="-122"/>
                <a:ea typeface="微软雅黑" panose="020B0503020204020204" pitchFamily="34" charset="-122"/>
              </a:rPr>
              <a:t>Binary Number</a:t>
            </a:r>
            <a:endParaRPr lang="en-US" sz="2400" dirty="0">
              <a:latin typeface="微软雅黑" panose="020B0503020204020204" pitchFamily="34" charset="-122"/>
              <a:ea typeface="微软雅黑" panose="020B0503020204020204" pitchFamily="34" charset="-122"/>
            </a:endParaRPr>
          </a:p>
          <a:p>
            <a:pPr lvl="1"/>
            <a:r>
              <a:rPr lang="en-US" sz="1800" dirty="0">
                <a:latin typeface="微软雅黑" panose="020B0503020204020204" pitchFamily="34" charset="-122"/>
                <a:ea typeface="微软雅黑" panose="020B0503020204020204" pitchFamily="34" charset="-122"/>
              </a:rPr>
              <a:t>The modern binary number system was studied in Europe in the 16th and 17th centuries by Thomas Harriot, Juan </a:t>
            </a:r>
            <a:r>
              <a:rPr lang="en-US" sz="1800" dirty="0" err="1">
                <a:latin typeface="微软雅黑" panose="020B0503020204020204" pitchFamily="34" charset="-122"/>
                <a:ea typeface="微软雅黑" panose="020B0503020204020204" pitchFamily="34" charset="-122"/>
              </a:rPr>
              <a:t>Caramuel</a:t>
            </a:r>
            <a:r>
              <a:rPr lang="en-US" sz="1800" dirty="0">
                <a:latin typeface="微软雅黑" panose="020B0503020204020204" pitchFamily="34" charset="-122"/>
                <a:ea typeface="微软雅黑" panose="020B0503020204020204" pitchFamily="34" charset="-122"/>
              </a:rPr>
              <a:t> y </a:t>
            </a:r>
            <a:r>
              <a:rPr lang="en-US" sz="1800" dirty="0" err="1">
                <a:latin typeface="微软雅黑" panose="020B0503020204020204" pitchFamily="34" charset="-122"/>
                <a:ea typeface="微软雅黑" panose="020B0503020204020204" pitchFamily="34" charset="-122"/>
              </a:rPr>
              <a:t>Lobkowitz</a:t>
            </a:r>
            <a:r>
              <a:rPr lang="en-US" sz="1800" dirty="0">
                <a:latin typeface="微软雅黑" panose="020B0503020204020204" pitchFamily="34" charset="-122"/>
                <a:ea typeface="微软雅黑" panose="020B0503020204020204" pitchFamily="34" charset="-122"/>
              </a:rPr>
              <a:t>, and Gottfried </a:t>
            </a:r>
            <a:r>
              <a:rPr lang="en-US" sz="1800" dirty="0">
                <a:solidFill>
                  <a:srgbClr val="FF0000"/>
                </a:solidFill>
                <a:latin typeface="微软雅黑" panose="020B0503020204020204" pitchFamily="34" charset="-122"/>
                <a:ea typeface="微软雅黑" panose="020B0503020204020204" pitchFamily="34" charset="-122"/>
              </a:rPr>
              <a:t>Leibniz</a:t>
            </a:r>
            <a:r>
              <a:rPr lang="en-US" sz="1800" dirty="0">
                <a:latin typeface="微软雅黑" panose="020B0503020204020204" pitchFamily="34" charset="-122"/>
                <a:ea typeface="微软雅黑" panose="020B0503020204020204" pitchFamily="34" charset="-122"/>
              </a:rPr>
              <a:t>. </a:t>
            </a:r>
            <a:r>
              <a:rPr lang="zh-CN" altLang="en-US" sz="1800" dirty="0">
                <a:latin typeface="微软雅黑" panose="020B0503020204020204" pitchFamily="34" charset="-122"/>
                <a:ea typeface="微软雅黑" panose="020B0503020204020204" pitchFamily="34" charset="-122"/>
              </a:rPr>
              <a:t>（</a:t>
            </a:r>
            <a:r>
              <a:rPr lang="zh-CN" altLang="en-US" sz="1800" dirty="0">
                <a:solidFill>
                  <a:srgbClr val="FF0000"/>
                </a:solidFill>
                <a:highlight>
                  <a:srgbClr val="FFFF00"/>
                </a:highlight>
                <a:latin typeface="微软雅黑" panose="020B0503020204020204" pitchFamily="34" charset="-122"/>
                <a:ea typeface="微软雅黑" panose="020B0503020204020204" pitchFamily="34" charset="-122"/>
              </a:rPr>
              <a:t>莱布尼兹</a:t>
            </a:r>
            <a:r>
              <a:rPr lang="zh-CN" altLang="en-US" sz="1800" dirty="0">
                <a:latin typeface="微软雅黑" panose="020B0503020204020204" pitchFamily="34" charset="-122"/>
                <a:ea typeface="微软雅黑" panose="020B0503020204020204" pitchFamily="34" charset="-122"/>
              </a:rPr>
              <a:t>）</a:t>
            </a:r>
            <a:endParaRPr lang="en-US" sz="1800" dirty="0">
              <a:latin typeface="微软雅黑" panose="020B0503020204020204" pitchFamily="34" charset="-122"/>
              <a:ea typeface="微软雅黑" panose="020B0503020204020204" pitchFamily="34" charset="-122"/>
            </a:endParaRPr>
          </a:p>
          <a:p>
            <a:pPr lvl="1"/>
            <a:endParaRPr lang="en-US" sz="1800" dirty="0">
              <a:latin typeface="微软雅黑" panose="020B0503020204020204" pitchFamily="34" charset="-122"/>
              <a:ea typeface="微软雅黑" panose="020B0503020204020204" pitchFamily="34" charset="-122"/>
            </a:endParaRPr>
          </a:p>
          <a:p>
            <a:pPr lvl="1"/>
            <a:r>
              <a:rPr lang="en-US" sz="1800" dirty="0">
                <a:solidFill>
                  <a:srgbClr val="FF0000"/>
                </a:solidFill>
                <a:latin typeface="微软雅黑" panose="020B0503020204020204" pitchFamily="34" charset="-122"/>
                <a:ea typeface="微软雅黑" panose="020B0503020204020204" pitchFamily="34" charset="-122"/>
              </a:rPr>
              <a:t>Leibniz</a:t>
            </a:r>
            <a:r>
              <a:rPr lang="en-US" sz="1800" dirty="0">
                <a:latin typeface="微软雅黑" panose="020B0503020204020204" pitchFamily="34" charset="-122"/>
                <a:ea typeface="微软雅黑" panose="020B0503020204020204" pitchFamily="34" charset="-122"/>
              </a:rPr>
              <a:t> was specifically inspired by the Chinese “I Ching”</a:t>
            </a:r>
            <a:r>
              <a:rPr lang="zh-CN" altLang="en-US" sz="1800" dirty="0">
                <a:latin typeface="微软雅黑" panose="020B0503020204020204" pitchFamily="34" charset="-122"/>
                <a:ea typeface="微软雅黑" panose="020B0503020204020204" pitchFamily="34" charset="-122"/>
              </a:rPr>
              <a:t>（</a:t>
            </a:r>
            <a:r>
              <a:rPr lang="zh-CN" altLang="en-US" sz="1800" dirty="0">
                <a:solidFill>
                  <a:srgbClr val="FF0000"/>
                </a:solidFill>
                <a:latin typeface="微软雅黑" panose="020B0503020204020204" pitchFamily="34" charset="-122"/>
                <a:ea typeface="微软雅黑" panose="020B0503020204020204" pitchFamily="34" charset="-122"/>
              </a:rPr>
              <a:t>易经</a:t>
            </a:r>
            <a:r>
              <a:rPr lang="zh-CN" altLang="en-US" sz="1800" dirty="0">
                <a:latin typeface="微软雅黑" panose="020B0503020204020204" pitchFamily="34" charset="-122"/>
                <a:ea typeface="微软雅黑" panose="020B0503020204020204" pitchFamily="34" charset="-122"/>
              </a:rPr>
              <a:t>）</a:t>
            </a:r>
            <a:r>
              <a:rPr lang="en-US" sz="1800" dirty="0">
                <a:latin typeface="微软雅黑" panose="020B0503020204020204" pitchFamily="34" charset="-122"/>
                <a:ea typeface="微软雅黑" panose="020B0503020204020204" pitchFamily="34" charset="-122"/>
              </a:rPr>
              <a:t>.</a:t>
            </a:r>
          </a:p>
        </p:txBody>
      </p:sp>
      <p:pic>
        <p:nvPicPr>
          <p:cNvPr id="9" name="内容占位符 8"/>
          <p:cNvPicPr>
            <a:picLocks noGrp="1" noChangeAspect="1"/>
          </p:cNvPicPr>
          <p:nvPr>
            <p:ph sz="half" idx="4294967295"/>
          </p:nvPr>
        </p:nvPicPr>
        <p:blipFill>
          <a:blip r:embed="rId3"/>
          <a:stretch>
            <a:fillRect/>
          </a:stretch>
        </p:blipFill>
        <p:spPr>
          <a:xfrm>
            <a:off x="5436097" y="1166018"/>
            <a:ext cx="2088232" cy="3409823"/>
          </a:xfrm>
          <a:prstGeom prst="rect">
            <a:avLst/>
          </a:prstGeom>
        </p:spPr>
      </p:pic>
      <p:sp>
        <p:nvSpPr>
          <p:cNvPr id="2" name="文本框 1">
            <a:extLst>
              <a:ext uri="{FF2B5EF4-FFF2-40B4-BE49-F238E27FC236}">
                <a16:creationId xmlns:a16="http://schemas.microsoft.com/office/drawing/2014/main" id="{BA7FD6AA-C3EE-40F1-BEDC-D3290CEF9AE8}"/>
              </a:ext>
            </a:extLst>
          </p:cNvPr>
          <p:cNvSpPr txBox="1"/>
          <p:nvPr/>
        </p:nvSpPr>
        <p:spPr>
          <a:xfrm>
            <a:off x="1043608" y="5445224"/>
            <a:ext cx="2262158" cy="369332"/>
          </a:xfrm>
          <a:prstGeom prst="rect">
            <a:avLst/>
          </a:prstGeom>
          <a:noFill/>
        </p:spPr>
        <p:txBody>
          <a:bodyPr wrap="none" rtlCol="0">
            <a:spAutoFit/>
          </a:bodyPr>
          <a:lstStyle/>
          <a:p>
            <a:r>
              <a:rPr lang="zh-CN" altLang="en-US" b="1" baseline="0" dirty="0">
                <a:solidFill>
                  <a:srgbClr val="FF0000"/>
                </a:solidFill>
              </a:rPr>
              <a:t>这个莱布尼兹是谁？</a:t>
            </a:r>
          </a:p>
        </p:txBody>
      </p:sp>
      <p:sp>
        <p:nvSpPr>
          <p:cNvPr id="3" name="矩形 2">
            <a:extLst>
              <a:ext uri="{FF2B5EF4-FFF2-40B4-BE49-F238E27FC236}">
                <a16:creationId xmlns:a16="http://schemas.microsoft.com/office/drawing/2014/main" id="{7BAA933F-D40C-42EB-8F8C-B570359ED6EE}"/>
              </a:ext>
            </a:extLst>
          </p:cNvPr>
          <p:cNvSpPr/>
          <p:nvPr/>
        </p:nvSpPr>
        <p:spPr>
          <a:xfrm>
            <a:off x="1043608" y="5786529"/>
            <a:ext cx="3533340" cy="276999"/>
          </a:xfrm>
          <a:prstGeom prst="rect">
            <a:avLst/>
          </a:prstGeom>
        </p:spPr>
        <p:txBody>
          <a:bodyPr wrap="none">
            <a:spAutoFit/>
          </a:bodyPr>
          <a:lstStyle/>
          <a:p>
            <a:r>
              <a:rPr lang="zh-CN" altLang="en-US" dirty="0">
                <a:hlinkClick r:id="rId4"/>
              </a:rPr>
              <a:t>戈特弗里德</a:t>
            </a:r>
            <a:r>
              <a:rPr lang="en-US" altLang="zh-CN" dirty="0">
                <a:hlinkClick r:id="rId4"/>
              </a:rPr>
              <a:t>·</a:t>
            </a:r>
            <a:r>
              <a:rPr lang="zh-CN" altLang="en-US" dirty="0">
                <a:hlinkClick r:id="rId4"/>
              </a:rPr>
              <a:t>威廉</a:t>
            </a:r>
            <a:r>
              <a:rPr lang="en-US" altLang="zh-CN" dirty="0">
                <a:hlinkClick r:id="rId4"/>
              </a:rPr>
              <a:t>·</a:t>
            </a:r>
            <a:r>
              <a:rPr lang="zh-CN" altLang="en-US" dirty="0">
                <a:hlinkClick r:id="rId4"/>
              </a:rPr>
              <a:t>莱布尼茨</a:t>
            </a:r>
            <a:r>
              <a:rPr lang="en-US" altLang="zh-CN" dirty="0">
                <a:hlinkClick r:id="rId4"/>
              </a:rPr>
              <a:t>_</a:t>
            </a:r>
            <a:r>
              <a:rPr lang="zh-CN" altLang="en-US" dirty="0">
                <a:hlinkClick r:id="rId4"/>
              </a:rPr>
              <a:t>百度百科 </a:t>
            </a:r>
            <a:r>
              <a:rPr lang="en-US" altLang="zh-CN" dirty="0">
                <a:hlinkClick r:id="rId4"/>
              </a:rPr>
              <a:t>(baidu.com)</a:t>
            </a:r>
            <a:endParaRPr lang="zh-CN" altLang="en-US" dirty="0"/>
          </a:p>
        </p:txBody>
      </p:sp>
      <p:pic>
        <p:nvPicPr>
          <p:cNvPr id="8194" name="Picture 2" descr="戈特弗里德·威廉·莱布尼茨">
            <a:extLst>
              <a:ext uri="{FF2B5EF4-FFF2-40B4-BE49-F238E27FC236}">
                <a16:creationId xmlns:a16="http://schemas.microsoft.com/office/drawing/2014/main" id="{5196FB75-63B5-4B78-85E6-C78771BE37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0152" y="3356907"/>
            <a:ext cx="1929081" cy="2457649"/>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B8F5AD18-A9F8-4D88-A9EA-F66512B881C8}"/>
              </a:ext>
            </a:extLst>
          </p:cNvPr>
          <p:cNvSpPr txBox="1"/>
          <p:nvPr/>
        </p:nvSpPr>
        <p:spPr>
          <a:xfrm>
            <a:off x="3236595" y="5438302"/>
            <a:ext cx="1596912" cy="276999"/>
          </a:xfrm>
          <a:prstGeom prst="rect">
            <a:avLst/>
          </a:prstGeom>
          <a:noFill/>
        </p:spPr>
        <p:txBody>
          <a:bodyPr wrap="none" rtlCol="0">
            <a:spAutoFit/>
          </a:bodyPr>
          <a:lstStyle/>
          <a:p>
            <a:r>
              <a:rPr lang="zh-CN" altLang="en-US" b="1" dirty="0"/>
              <a:t>微积分的发明人之一</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solidFill>
            <a:schemeClr val="bg1"/>
          </a:solidFill>
        </p:spPr>
        <p:txBody>
          <a:bodyPr/>
          <a:lstStyle/>
          <a:p>
            <a:r>
              <a:rPr lang="en-US" altLang="zh-CN" dirty="0"/>
              <a:t>#0 Great Idea from Ancient Chinese Philosophy</a:t>
            </a:r>
            <a:endParaRPr lang="zh-CN" altLang="en-US" dirty="0"/>
          </a:p>
        </p:txBody>
      </p:sp>
      <p:pic>
        <p:nvPicPr>
          <p:cNvPr id="6147" name="Picture 4" descr="ab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1493421"/>
            <a:ext cx="6048672" cy="357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3"/>
          <p:cNvGrpSpPr/>
          <p:nvPr/>
        </p:nvGrpSpPr>
        <p:grpSpPr>
          <a:xfrm>
            <a:off x="6660232" y="1052736"/>
            <a:ext cx="2160000" cy="5472527"/>
            <a:chOff x="179752" y="1124745"/>
            <a:chExt cx="2160000" cy="5472527"/>
          </a:xfrm>
        </p:grpSpPr>
        <p:pic>
          <p:nvPicPr>
            <p:cNvPr id="5" name="Picture 2" descr="https://images-na.ssl-images-amazon.com/images/I/51cRjNxB5NL._SX403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752" y="1124745"/>
              <a:ext cx="2160000" cy="251999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单圆角矩形 19"/>
            <p:cNvSpPr/>
            <p:nvPr/>
          </p:nvSpPr>
          <p:spPr bwMode="auto">
            <a:xfrm>
              <a:off x="179752" y="3717272"/>
              <a:ext cx="2160000" cy="2880000"/>
            </a:xfrm>
            <a:custGeom>
              <a:avLst/>
              <a:gdLst>
                <a:gd name="T0" fmla="*/ 0 w 3486972"/>
                <a:gd name="T1" fmla="*/ 0 h 2329590"/>
                <a:gd name="T2" fmla="*/ 3245238 w 3486972"/>
                <a:gd name="T3" fmla="*/ 0 h 2329590"/>
                <a:gd name="T4" fmla="*/ 3485328 w 3486972"/>
                <a:gd name="T5" fmla="*/ 240382 h 2329590"/>
                <a:gd name="T6" fmla="*/ 3485328 w 3486972"/>
                <a:gd name="T7" fmla="*/ 2331310 h 2329590"/>
                <a:gd name="T8" fmla="*/ 0 w 3486972"/>
                <a:gd name="T9" fmla="*/ 2331310 h 2329590"/>
                <a:gd name="T10" fmla="*/ 0 w 3486972"/>
                <a:gd name="T11" fmla="*/ 0 h 23295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86972" h="2329590">
                  <a:moveTo>
                    <a:pt x="0" y="0"/>
                  </a:moveTo>
                  <a:lnTo>
                    <a:pt x="3246768" y="0"/>
                  </a:lnTo>
                  <a:cubicBezTo>
                    <a:pt x="3379429" y="0"/>
                    <a:pt x="3486972" y="107543"/>
                    <a:pt x="3486972" y="240204"/>
                  </a:cubicBezTo>
                  <a:lnTo>
                    <a:pt x="3486972" y="2329590"/>
                  </a:lnTo>
                  <a:lnTo>
                    <a:pt x="0" y="2329590"/>
                  </a:lnTo>
                  <a:lnTo>
                    <a:pt x="0" y="0"/>
                  </a:lnTo>
                  <a:close/>
                </a:path>
              </a:pathLst>
            </a:custGeom>
            <a:solidFill>
              <a:srgbClr val="CCFF33"/>
            </a:solidFill>
            <a:ln w="9525" cap="flat" cmpd="sng">
              <a:solidFill>
                <a:srgbClr val="FFFFFF"/>
              </a:solidFill>
              <a:bevel/>
            </a:ln>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005E5E"/>
                </a:solidFill>
                <a:effectLst/>
                <a:uLnTx/>
                <a:uFillTx/>
                <a:latin typeface="Arial" panose="020B0604020202020204"/>
                <a:ea typeface="宋体" pitchFamily="2" charset="-122"/>
                <a:cs typeface="+mn-cs"/>
              </a:endParaRPr>
            </a:p>
          </p:txBody>
        </p:sp>
        <p:grpSp>
          <p:nvGrpSpPr>
            <p:cNvPr id="7" name="组合 6"/>
            <p:cNvGrpSpPr/>
            <p:nvPr/>
          </p:nvGrpSpPr>
          <p:grpSpPr>
            <a:xfrm>
              <a:off x="891596" y="3350560"/>
              <a:ext cx="736313" cy="736600"/>
              <a:chOff x="899592" y="3978102"/>
              <a:chExt cx="736313" cy="736600"/>
            </a:xfrm>
          </p:grpSpPr>
          <p:sp>
            <p:nvSpPr>
              <p:cNvPr id="9" name="椭圆 22"/>
              <p:cNvSpPr>
                <a:spLocks noChangeArrowheads="1"/>
              </p:cNvSpPr>
              <p:nvPr/>
            </p:nvSpPr>
            <p:spPr bwMode="auto">
              <a:xfrm>
                <a:off x="899592" y="3978102"/>
                <a:ext cx="736313" cy="736600"/>
              </a:xfrm>
              <a:prstGeom prst="ellipse">
                <a:avLst/>
              </a:prstGeom>
              <a:solidFill>
                <a:srgbClr val="8CC344"/>
              </a:solidFill>
              <a:ln w="38100">
                <a:solidFill>
                  <a:srgbClr val="FFFFFF"/>
                </a:solidFill>
                <a:round/>
              </a:ln>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005E5E"/>
                  </a:solidFill>
                  <a:effectLst/>
                  <a:uLnTx/>
                  <a:uFillTx/>
                  <a:latin typeface="Arial" panose="020B0604020202020204"/>
                  <a:ea typeface="宋体" pitchFamily="2" charset="-122"/>
                  <a:cs typeface="+mn-cs"/>
                </a:endParaRPr>
              </a:p>
            </p:txBody>
          </p:sp>
          <p:sp>
            <p:nvSpPr>
              <p:cNvPr id="10" name="TextBox 25"/>
              <p:cNvSpPr txBox="1">
                <a:spLocks noChangeArrowheads="1"/>
              </p:cNvSpPr>
              <p:nvPr/>
            </p:nvSpPr>
            <p:spPr bwMode="auto">
              <a:xfrm>
                <a:off x="1039242" y="4082877"/>
                <a:ext cx="4570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000" b="1" i="0" u="none" strike="noStrike" kern="1200" cap="none" spc="0" normalizeH="0" baseline="-2500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5</a:t>
                </a:r>
                <a:endParaRPr kumimoji="0" lang="zh-CN" altLang="en-US" sz="3000" b="1" i="0" u="none" strike="noStrike" kern="1200" cap="none" spc="0" normalizeH="0" baseline="-2500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p:txBody>
          </p:sp>
        </p:grpSp>
        <p:sp>
          <p:nvSpPr>
            <p:cNvPr id="8" name="TextBox 28"/>
            <p:cNvSpPr txBox="1">
              <a:spLocks noChangeArrowheads="1"/>
            </p:cNvSpPr>
            <p:nvPr/>
          </p:nvSpPr>
          <p:spPr bwMode="auto">
            <a:xfrm>
              <a:off x="179752" y="4149080"/>
              <a:ext cx="2139690" cy="2439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9pPr>
            </a:lstStyle>
            <a:p>
              <a:pPr marL="0" marR="0" lvl="0" indent="0" algn="l" defTabSz="914400" rtl="0" eaLnBrk="0" fontAlgn="base" latinLnBrk="0" hangingPunct="0">
                <a:lnSpc>
                  <a:spcPct val="80000"/>
                </a:lnSpc>
                <a:spcBef>
                  <a:spcPct val="0"/>
                </a:spcBef>
                <a:spcAft>
                  <a:spcPct val="0"/>
                </a:spcAft>
                <a:buClrTx/>
                <a:buSzTx/>
                <a:buFontTx/>
                <a:buNone/>
                <a:defRPr/>
              </a:pPr>
              <a:r>
                <a:rPr kumimoji="0" lang="en-US" altLang="zh-CN" sz="2400" b="1" i="1" u="none" strike="noStrike" kern="1200" cap="none" spc="0" normalizeH="0" baseline="-2500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Computer Organization and Design: The Hardware/Software Interface</a:t>
              </a:r>
              <a:r>
                <a:rPr kumimoji="0" lang="zh-CN" altLang="en-US" sz="2400" b="1" i="0" u="none" strike="noStrike" kern="1200" cap="none" spc="0" normalizeH="0" baseline="-2500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en-US" altLang="zh-CN" sz="2400" b="1" i="0" u="none" strike="noStrike" kern="1200" cap="none" spc="0" normalizeH="0" baseline="-2500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p>
            <a:p>
              <a:pPr marL="0" marR="0" lvl="0" indent="0" algn="l" defTabSz="914400" rtl="0" eaLnBrk="0" fontAlgn="base" latinLnBrk="0" hangingPunct="0">
                <a:lnSpc>
                  <a:spcPct val="80000"/>
                </a:lnSpc>
                <a:spcBef>
                  <a:spcPct val="0"/>
                </a:spcBef>
                <a:spcAft>
                  <a:spcPct val="0"/>
                </a:spcAft>
                <a:buClrTx/>
                <a:buSzTx/>
                <a:buFontTx/>
                <a:buNone/>
                <a:defRPr/>
              </a:pPr>
              <a:endParaRPr kumimoji="0" lang="en-US" altLang="zh-CN" sz="2400" b="1" i="0" u="none" strike="noStrike" kern="1200" cap="none" spc="0" normalizeH="0" baseline="-2500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0" fontAlgn="base" latinLnBrk="0" hangingPunct="0">
                <a:lnSpc>
                  <a:spcPct val="80000"/>
                </a:lnSpc>
                <a:spcBef>
                  <a:spcPct val="0"/>
                </a:spcBef>
                <a:spcAft>
                  <a:spcPct val="0"/>
                </a:spcAft>
                <a:buClrTx/>
                <a:buSzTx/>
                <a:buFontTx/>
                <a:buNone/>
                <a:defRPr/>
              </a:pPr>
              <a:r>
                <a:rPr kumimoji="0" lang="en-US" altLang="zh-CN" sz="2400" b="0" i="0" u="none" strike="noStrike" kern="1200" cap="none" spc="0" normalizeH="0" baseline="-2500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David A Patterson, John L. Hennessy, 5th edition. Morgan Kaufmann Publishers, Inc.</a:t>
              </a:r>
              <a:r>
                <a:rPr kumimoji="0" lang="zh-CN" altLang="en-US" sz="2200" b="0" i="0" u="none" strike="noStrike" kern="1200" cap="none" spc="0" normalizeH="0" baseline="-2500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en-US" altLang="zh-CN" sz="2200" b="0" i="0" u="none" strike="noStrike" kern="1200" cap="none" spc="0" normalizeH="0" baseline="-2500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2017</a:t>
              </a:r>
              <a:endParaRPr kumimoji="0" lang="en-US" altLang="zh-CN" sz="2400" b="0" i="0" u="none" strike="noStrike" kern="1200" cap="none" spc="0" normalizeH="0" baseline="-2500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sp>
        <p:nvSpPr>
          <p:cNvPr id="2" name="文本框 1"/>
          <p:cNvSpPr txBox="1"/>
          <p:nvPr/>
        </p:nvSpPr>
        <p:spPr>
          <a:xfrm>
            <a:off x="1047395" y="5589240"/>
            <a:ext cx="4600940"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rgbClr val="FF0000"/>
                </a:solidFill>
                <a:effectLst/>
                <a:uLnTx/>
                <a:uFillTx/>
                <a:latin typeface="Arial" panose="020B0604020202020204" pitchFamily="34" charset="0"/>
                <a:ea typeface="宋体" pitchFamily="2" charset="-122"/>
                <a:cs typeface="+mn-cs"/>
              </a:rPr>
              <a:t>Is an abacus a computer?</a:t>
            </a:r>
            <a:endParaRPr kumimoji="0" lang="zh-CN" altLang="en-US" sz="2800" b="1" i="0" u="none" strike="noStrike" kern="1200" cap="none" spc="0" normalizeH="0" baseline="0" noProof="0" dirty="0">
              <a:ln>
                <a:noFill/>
              </a:ln>
              <a:solidFill>
                <a:srgbClr val="FF0000"/>
              </a:solidFill>
              <a:effectLst/>
              <a:uLnTx/>
              <a:uFillTx/>
              <a:latin typeface="Arial" panose="020B0604020202020204" pitchFamily="34" charset="0"/>
              <a:ea typeface="宋体" pitchFamily="2" charset="-122"/>
              <a:cs typeface="+mn-cs"/>
            </a:endParaRPr>
          </a:p>
        </p:txBody>
      </p:sp>
      <p:sp>
        <p:nvSpPr>
          <p:cNvPr id="12" name="日期占位符 3"/>
          <p:cNvSpPr>
            <a:spLocks noGrp="1"/>
          </p:cNvSpPr>
          <p:nvPr>
            <p:ph type="dt" sz="half" idx="10"/>
          </p:nvPr>
        </p:nvSpPr>
        <p:spPr>
          <a:xfrm>
            <a:off x="179512"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13"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7</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descr="IMG_0026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975" y="3281363"/>
            <a:ext cx="320040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title"/>
          </p:nvPr>
        </p:nvSpPr>
        <p:spPr>
          <a:solidFill>
            <a:schemeClr val="bg1"/>
          </a:solidFill>
        </p:spPr>
        <p:txBody>
          <a:bodyPr/>
          <a:lstStyle/>
          <a:p>
            <a:r>
              <a:rPr lang="en-US" altLang="zh-CN" dirty="0"/>
              <a:t>A </a:t>
            </a:r>
            <a:r>
              <a:rPr lang="en-US" altLang="zh-CN" dirty="0">
                <a:solidFill>
                  <a:srgbClr val="333399"/>
                </a:solidFill>
              </a:rPr>
              <a:t>computing tool </a:t>
            </a:r>
            <a:r>
              <a:rPr lang="en-US" altLang="zh-CN" dirty="0"/>
              <a:t>that does </a:t>
            </a:r>
            <a:r>
              <a:rPr lang="en-US" altLang="zh-CN" dirty="0">
                <a:solidFill>
                  <a:srgbClr val="FF0000"/>
                </a:solidFill>
              </a:rPr>
              <a:t>not use electricity</a:t>
            </a:r>
            <a:endParaRPr lang="zh-CN" altLang="en-US" dirty="0">
              <a:solidFill>
                <a:srgbClr val="FF0000"/>
              </a:solidFill>
            </a:endParaRPr>
          </a:p>
        </p:txBody>
      </p:sp>
      <p:sp>
        <p:nvSpPr>
          <p:cNvPr id="7171" name="Rectangle 3"/>
          <p:cNvSpPr>
            <a:spLocks noGrp="1" noChangeArrowheads="1"/>
          </p:cNvSpPr>
          <p:nvPr>
            <p:ph type="body" idx="1"/>
          </p:nvPr>
        </p:nvSpPr>
        <p:spPr>
          <a:xfrm>
            <a:off x="179388" y="981075"/>
            <a:ext cx="5437187" cy="523875"/>
          </a:xfrm>
        </p:spPr>
        <p:txBody>
          <a:bodyPr/>
          <a:lstStyle/>
          <a:p>
            <a:r>
              <a:rPr lang="en-US" altLang="zh-CN" dirty="0"/>
              <a:t>Abacus (</a:t>
            </a:r>
            <a:r>
              <a:rPr lang="zh-CN" altLang="en-US" dirty="0"/>
              <a:t>公元前500年，中国)</a:t>
            </a:r>
            <a:endParaRPr lang="zh-CN" altLang="en-US" dirty="0">
              <a:solidFill>
                <a:srgbClr val="003366"/>
              </a:solidFill>
              <a:latin typeface="Verdana" panose="020B0604030504040204" pitchFamily="34" charset="0"/>
            </a:endParaRPr>
          </a:p>
        </p:txBody>
      </p:sp>
      <p:sp>
        <p:nvSpPr>
          <p:cNvPr id="7172" name="Text Box 4"/>
          <p:cNvSpPr txBox="1">
            <a:spLocks noChangeArrowheads="1"/>
          </p:cNvSpPr>
          <p:nvPr/>
        </p:nvSpPr>
        <p:spPr bwMode="auto">
          <a:xfrm>
            <a:off x="609600" y="5181600"/>
            <a:ext cx="3400290" cy="95410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cs typeface="楷体_GB2312" pitchFamily="49" charset="-122"/>
              </a:defRPr>
            </a:lvl2pPr>
            <a:lvl3pPr marL="1143000" indent="-228600">
              <a:spcBef>
                <a:spcPct val="20000"/>
              </a:spcBef>
              <a:buFont typeface="Gungsuh" pitchFamily="18" charset="-127"/>
              <a:buChar char="-"/>
              <a:defRPr b="1">
                <a:solidFill>
                  <a:schemeClr val="tx1"/>
                </a:solidFill>
                <a:latin typeface="Arial" panose="020B0604020202020204" pitchFamily="34" charset="0"/>
                <a:ea typeface="宋体" pitchFamily="2" charset="-122"/>
                <a:cs typeface="楷体_GB2312" pitchFamily="49" charset="-122"/>
              </a:defRPr>
            </a:lvl3pPr>
            <a:lvl4pPr marL="1600200" indent="-228600">
              <a:spcBef>
                <a:spcPct val="20000"/>
              </a:spcBef>
              <a:buChar char="•"/>
              <a:defRPr sz="1600">
                <a:solidFill>
                  <a:schemeClr val="tx1"/>
                </a:solidFill>
                <a:latin typeface="Arial" panose="020B0604020202020204" pitchFamily="34" charset="0"/>
                <a:ea typeface="黑体" pitchFamily="2" charset="-122"/>
                <a:cs typeface="楷体_GB2312" pitchFamily="49" charset="-122"/>
              </a:defRPr>
            </a:lvl4pPr>
            <a:lvl5pPr marL="2057400" indent="-228600">
              <a:spcBef>
                <a:spcPct val="20000"/>
              </a:spcBef>
              <a:buChar char="»"/>
              <a:defRPr sz="2000">
                <a:solidFill>
                  <a:schemeClr val="tx1"/>
                </a:solidFill>
                <a:latin typeface="Arial" panose="020B0604020202020204" pitchFamily="34" charset="0"/>
                <a:ea typeface="宋体" pitchFamily="2" charset="-122"/>
                <a:cs typeface="楷体_GB2312"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400" b="1" i="0" u="none" strike="noStrike" kern="1200" cap="none" spc="0" normalizeH="0" baseline="0" noProof="0" dirty="0" err="1">
                <a:ln>
                  <a:noFill/>
                </a:ln>
                <a:solidFill>
                  <a:srgbClr val="003366"/>
                </a:solidFill>
                <a:effectLst/>
                <a:uLnTx/>
                <a:uFillTx/>
                <a:latin typeface="Verdana" panose="020B0604030504040204" pitchFamily="34" charset="0"/>
                <a:ea typeface="宋体" pitchFamily="2" charset="-122"/>
                <a:cs typeface="+mn-cs"/>
              </a:rPr>
              <a:t>Schoty</a:t>
            </a:r>
            <a:br>
              <a:rPr kumimoji="0" lang="en-US" altLang="zh-CN"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rPr>
            </a:br>
            <a:r>
              <a:rPr kumimoji="0" lang="en-US" altLang="zh-CN"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rPr>
              <a:t>Russia</a:t>
            </a:r>
            <a:br>
              <a:rPr kumimoji="0" lang="en-US" altLang="zh-CN"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rPr>
            </a:br>
            <a:r>
              <a:rPr kumimoji="0" lang="en-US" altLang="zh-CN"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rPr>
              <a:t>Early 20th century</a:t>
            </a:r>
            <a:br>
              <a:rPr kumimoji="0" lang="en-US" altLang="zh-CN"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rPr>
            </a:br>
            <a:r>
              <a:rPr kumimoji="0" lang="en-US" altLang="zh-CN"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rPr>
              <a:t>Gift of Warren Yogi, 102630015</a:t>
            </a:r>
            <a:endParaRPr kumimoji="0" lang="zh-CN" altLang="en-US"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endParaRPr>
          </a:p>
        </p:txBody>
      </p:sp>
      <p:sp>
        <p:nvSpPr>
          <p:cNvPr id="7173" name="Text Box 5"/>
          <p:cNvSpPr txBox="1">
            <a:spLocks noChangeArrowheads="1"/>
          </p:cNvSpPr>
          <p:nvPr/>
        </p:nvSpPr>
        <p:spPr bwMode="auto">
          <a:xfrm>
            <a:off x="533400" y="3416300"/>
            <a:ext cx="3200400" cy="116955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cs typeface="楷体_GB2312" pitchFamily="49" charset="-122"/>
              </a:defRPr>
            </a:lvl2pPr>
            <a:lvl3pPr marL="1143000" indent="-228600">
              <a:spcBef>
                <a:spcPct val="20000"/>
              </a:spcBef>
              <a:buFont typeface="Gungsuh" pitchFamily="18" charset="-127"/>
              <a:buChar char="-"/>
              <a:defRPr b="1">
                <a:solidFill>
                  <a:schemeClr val="tx1"/>
                </a:solidFill>
                <a:latin typeface="Arial" panose="020B0604020202020204" pitchFamily="34" charset="0"/>
                <a:ea typeface="宋体" pitchFamily="2" charset="-122"/>
                <a:cs typeface="楷体_GB2312" pitchFamily="49" charset="-122"/>
              </a:defRPr>
            </a:lvl3pPr>
            <a:lvl4pPr marL="1600200" indent="-228600">
              <a:spcBef>
                <a:spcPct val="20000"/>
              </a:spcBef>
              <a:buChar char="•"/>
              <a:defRPr sz="1600">
                <a:solidFill>
                  <a:schemeClr val="tx1"/>
                </a:solidFill>
                <a:latin typeface="Arial" panose="020B0604020202020204" pitchFamily="34" charset="0"/>
                <a:ea typeface="黑体" pitchFamily="2" charset="-122"/>
                <a:cs typeface="楷体_GB2312" pitchFamily="49" charset="-122"/>
              </a:defRPr>
            </a:lvl4pPr>
            <a:lvl5pPr marL="2057400" indent="-228600">
              <a:spcBef>
                <a:spcPct val="20000"/>
              </a:spcBef>
              <a:buChar char="»"/>
              <a:defRPr sz="2000">
                <a:solidFill>
                  <a:schemeClr val="tx1"/>
                </a:solidFill>
                <a:latin typeface="Arial" panose="020B0604020202020204" pitchFamily="34" charset="0"/>
                <a:ea typeface="宋体" pitchFamily="2" charset="-122"/>
                <a:cs typeface="楷体_GB2312"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rPr>
              <a:t>Soroban</a:t>
            </a:r>
            <a:br>
              <a:rPr kumimoji="0" lang="en-US" altLang="zh-CN"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rPr>
            </a:br>
            <a:r>
              <a:rPr kumimoji="0" lang="en-US" altLang="zh-CN"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rPr>
              <a:t>Japan</a:t>
            </a:r>
            <a:br>
              <a:rPr kumimoji="0" lang="en-US" altLang="zh-CN"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rPr>
            </a:br>
            <a:r>
              <a:rPr kumimoji="0" lang="en-US" altLang="zh-CN"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rPr>
              <a:t>c. 1960</a:t>
            </a:r>
            <a:br>
              <a:rPr kumimoji="0" lang="en-US" altLang="zh-CN"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rPr>
            </a:br>
            <a:r>
              <a:rPr kumimoji="0" lang="en-US" altLang="zh-CN"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rPr>
              <a:t>Loan of Gwen and Gordon Bell, B1659.01</a:t>
            </a:r>
            <a:endParaRPr kumimoji="0" lang="zh-CN" altLang="en-US"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endParaRPr>
          </a:p>
        </p:txBody>
      </p:sp>
      <p:pic>
        <p:nvPicPr>
          <p:cNvPr id="7174" name="Picture 6" descr="IMG_0010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4400"/>
            <a:ext cx="1447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descr="IMG_0043_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630362"/>
            <a:ext cx="2286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Text Box 9"/>
          <p:cNvSpPr txBox="1">
            <a:spLocks noChangeArrowheads="1"/>
          </p:cNvSpPr>
          <p:nvPr/>
        </p:nvSpPr>
        <p:spPr bwMode="auto">
          <a:xfrm>
            <a:off x="581025" y="1903412"/>
            <a:ext cx="2819400" cy="116955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cs typeface="楷体_GB2312" pitchFamily="49" charset="-122"/>
              </a:defRPr>
            </a:lvl2pPr>
            <a:lvl3pPr marL="1143000" indent="-228600">
              <a:spcBef>
                <a:spcPct val="20000"/>
              </a:spcBef>
              <a:buFont typeface="Gungsuh" pitchFamily="18" charset="-127"/>
              <a:buChar char="-"/>
              <a:defRPr b="1">
                <a:solidFill>
                  <a:schemeClr val="tx1"/>
                </a:solidFill>
                <a:latin typeface="Arial" panose="020B0604020202020204" pitchFamily="34" charset="0"/>
                <a:ea typeface="宋体" pitchFamily="2" charset="-122"/>
                <a:cs typeface="楷体_GB2312" pitchFamily="49" charset="-122"/>
              </a:defRPr>
            </a:lvl3pPr>
            <a:lvl4pPr marL="1600200" indent="-228600">
              <a:spcBef>
                <a:spcPct val="20000"/>
              </a:spcBef>
              <a:buChar char="•"/>
              <a:defRPr sz="1600">
                <a:solidFill>
                  <a:schemeClr val="tx1"/>
                </a:solidFill>
                <a:latin typeface="Arial" panose="020B0604020202020204" pitchFamily="34" charset="0"/>
                <a:ea typeface="黑体" pitchFamily="2" charset="-122"/>
                <a:cs typeface="楷体_GB2312" pitchFamily="49" charset="-122"/>
              </a:defRPr>
            </a:lvl4pPr>
            <a:lvl5pPr marL="2057400" indent="-228600">
              <a:spcBef>
                <a:spcPct val="20000"/>
              </a:spcBef>
              <a:buChar char="»"/>
              <a:defRPr sz="2000">
                <a:solidFill>
                  <a:schemeClr val="tx1"/>
                </a:solidFill>
                <a:latin typeface="Arial" panose="020B0604020202020204" pitchFamily="34" charset="0"/>
                <a:ea typeface="宋体" pitchFamily="2" charset="-122"/>
                <a:cs typeface="楷体_GB2312"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rPr>
              <a:t>Abacus</a:t>
            </a:r>
            <a:br>
              <a:rPr kumimoji="0" lang="en-US" altLang="zh-CN"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rPr>
            </a:br>
            <a:r>
              <a:rPr kumimoji="0" lang="en-US" altLang="zh-CN"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rPr>
              <a:t>China</a:t>
            </a:r>
            <a:br>
              <a:rPr kumimoji="0" lang="en-US" altLang="zh-CN"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rPr>
            </a:br>
            <a:r>
              <a:rPr kumimoji="0" lang="en-US" altLang="zh-CN"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rPr>
              <a:t>c. 1970</a:t>
            </a:r>
            <a:br>
              <a:rPr kumimoji="0" lang="en-US" altLang="zh-CN"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rPr>
            </a:br>
            <a:r>
              <a:rPr kumimoji="0" lang="en-US" altLang="zh-CN"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rPr>
              <a:t>Loan of Gwen and Gordon Bell, B1643.01</a:t>
            </a:r>
            <a:endParaRPr kumimoji="0" lang="zh-CN" altLang="en-US"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endParaRPr>
          </a:p>
        </p:txBody>
      </p:sp>
      <p:pic>
        <p:nvPicPr>
          <p:cNvPr id="7178" name="Picture 10" descr="IMG_0035_s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1371600"/>
            <a:ext cx="22860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1" descr="IMG_0018_s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5570" y="2828131"/>
            <a:ext cx="2286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Text Box 12"/>
          <p:cNvSpPr txBox="1">
            <a:spLocks noChangeArrowheads="1"/>
          </p:cNvSpPr>
          <p:nvPr/>
        </p:nvSpPr>
        <p:spPr bwMode="auto">
          <a:xfrm>
            <a:off x="4800600" y="3429000"/>
            <a:ext cx="2362200" cy="95410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cs typeface="楷体_GB2312" pitchFamily="49" charset="-122"/>
              </a:defRPr>
            </a:lvl2pPr>
            <a:lvl3pPr marL="1143000" indent="-228600">
              <a:spcBef>
                <a:spcPct val="20000"/>
              </a:spcBef>
              <a:buFont typeface="Gungsuh" pitchFamily="18" charset="-127"/>
              <a:buChar char="-"/>
              <a:defRPr b="1">
                <a:solidFill>
                  <a:schemeClr val="tx1"/>
                </a:solidFill>
                <a:latin typeface="Arial" panose="020B0604020202020204" pitchFamily="34" charset="0"/>
                <a:ea typeface="宋体" pitchFamily="2" charset="-122"/>
                <a:cs typeface="楷体_GB2312" pitchFamily="49" charset="-122"/>
              </a:defRPr>
            </a:lvl3pPr>
            <a:lvl4pPr marL="1600200" indent="-228600">
              <a:spcBef>
                <a:spcPct val="20000"/>
              </a:spcBef>
              <a:buChar char="•"/>
              <a:defRPr sz="1600">
                <a:solidFill>
                  <a:schemeClr val="tx1"/>
                </a:solidFill>
                <a:latin typeface="Arial" panose="020B0604020202020204" pitchFamily="34" charset="0"/>
                <a:ea typeface="黑体" pitchFamily="2" charset="-122"/>
                <a:cs typeface="楷体_GB2312" pitchFamily="49" charset="-122"/>
              </a:defRPr>
            </a:lvl4pPr>
            <a:lvl5pPr marL="2057400" indent="-228600">
              <a:spcBef>
                <a:spcPct val="20000"/>
              </a:spcBef>
              <a:buChar char="»"/>
              <a:defRPr sz="2000">
                <a:solidFill>
                  <a:schemeClr val="tx1"/>
                </a:solidFill>
                <a:latin typeface="Arial" panose="020B0604020202020204" pitchFamily="34" charset="0"/>
                <a:ea typeface="宋体" pitchFamily="2" charset="-122"/>
                <a:cs typeface="楷体_GB2312"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rPr>
              <a:t>Counting Frame</a:t>
            </a:r>
            <a:br>
              <a:rPr kumimoji="0" lang="en-US" altLang="zh-CN"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rPr>
            </a:br>
            <a:r>
              <a:rPr kumimoji="0" lang="en-US" altLang="zh-CN"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rPr>
              <a:t>Early 20th century</a:t>
            </a:r>
            <a:br>
              <a:rPr kumimoji="0" lang="en-US" altLang="zh-CN"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rPr>
            </a:br>
            <a:r>
              <a:rPr kumimoji="0" lang="en-US" altLang="zh-CN"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rPr>
              <a:t>Gift of Gwen and Gordon Bell, B141.80</a:t>
            </a:r>
            <a:endParaRPr kumimoji="0" lang="zh-CN" altLang="en-US"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endParaRPr>
          </a:p>
        </p:txBody>
      </p:sp>
      <p:sp>
        <p:nvSpPr>
          <p:cNvPr id="7181" name="Text Box 13"/>
          <p:cNvSpPr txBox="1">
            <a:spLocks noChangeArrowheads="1"/>
          </p:cNvSpPr>
          <p:nvPr/>
        </p:nvSpPr>
        <p:spPr bwMode="auto">
          <a:xfrm>
            <a:off x="4800600" y="1447800"/>
            <a:ext cx="2209800" cy="16004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n"/>
              <a:defRPr sz="2400" b="1">
                <a:solidFill>
                  <a:schemeClr val="tx1"/>
                </a:solidFill>
                <a:latin typeface="Arial" panose="020B0604020202020204" pitchFamily="34" charset="0"/>
                <a:ea typeface="黑体" pitchFamily="2" charset="-122"/>
              </a:defRPr>
            </a:lvl1pPr>
            <a:lvl2pPr marL="742950" indent="-285750">
              <a:spcBef>
                <a:spcPct val="20000"/>
              </a:spcBef>
              <a:buFont typeface="Wingdings" panose="05000000000000000000" pitchFamily="2" charset="2"/>
              <a:buChar char="l"/>
              <a:defRPr sz="2000" b="1">
                <a:solidFill>
                  <a:schemeClr val="tx1"/>
                </a:solidFill>
                <a:latin typeface="Arial" panose="020B0604020202020204" pitchFamily="34" charset="0"/>
                <a:ea typeface="楷体_GB2312" pitchFamily="49" charset="-122"/>
                <a:cs typeface="楷体_GB2312" pitchFamily="49" charset="-122"/>
              </a:defRPr>
            </a:lvl2pPr>
            <a:lvl3pPr marL="1143000" indent="-228600">
              <a:spcBef>
                <a:spcPct val="20000"/>
              </a:spcBef>
              <a:buFont typeface="Gungsuh" pitchFamily="18" charset="-127"/>
              <a:buChar char="-"/>
              <a:defRPr b="1">
                <a:solidFill>
                  <a:schemeClr val="tx1"/>
                </a:solidFill>
                <a:latin typeface="Arial" panose="020B0604020202020204" pitchFamily="34" charset="0"/>
                <a:ea typeface="宋体" pitchFamily="2" charset="-122"/>
                <a:cs typeface="楷体_GB2312" pitchFamily="49" charset="-122"/>
              </a:defRPr>
            </a:lvl3pPr>
            <a:lvl4pPr marL="1600200" indent="-228600">
              <a:spcBef>
                <a:spcPct val="20000"/>
              </a:spcBef>
              <a:buChar char="•"/>
              <a:defRPr sz="1600">
                <a:solidFill>
                  <a:schemeClr val="tx1"/>
                </a:solidFill>
                <a:latin typeface="Arial" panose="020B0604020202020204" pitchFamily="34" charset="0"/>
                <a:ea typeface="黑体" pitchFamily="2" charset="-122"/>
                <a:cs typeface="楷体_GB2312" pitchFamily="49" charset="-122"/>
              </a:defRPr>
            </a:lvl4pPr>
            <a:lvl5pPr marL="2057400" indent="-228600">
              <a:spcBef>
                <a:spcPct val="20000"/>
              </a:spcBef>
              <a:buChar char="»"/>
              <a:defRPr sz="2000">
                <a:solidFill>
                  <a:schemeClr val="tx1"/>
                </a:solidFill>
                <a:latin typeface="Arial" panose="020B0604020202020204" pitchFamily="34" charset="0"/>
                <a:ea typeface="宋体" pitchFamily="2" charset="-122"/>
                <a:cs typeface="楷体_GB2312"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itchFamily="2" charset="-122"/>
                <a:cs typeface="楷体_GB2312" pitchFamily="49"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rPr>
              <a:t>Table abacus (reproduction) and jetons</a:t>
            </a:r>
            <a:br>
              <a:rPr kumimoji="0" lang="en-US" altLang="zh-CN"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rPr>
            </a:br>
            <a:r>
              <a:rPr kumimoji="0" lang="en-US" altLang="zh-CN"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rPr>
              <a:t>Germany</a:t>
            </a:r>
            <a:br>
              <a:rPr kumimoji="0" lang="en-US" altLang="zh-CN"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rPr>
            </a:br>
            <a:r>
              <a:rPr kumimoji="0" lang="en-US" altLang="zh-CN"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rPr>
              <a:t>17th century</a:t>
            </a:r>
            <a:br>
              <a:rPr kumimoji="0" lang="en-US" altLang="zh-CN"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rPr>
            </a:br>
            <a:r>
              <a:rPr kumimoji="0" lang="en-US" altLang="zh-CN" sz="1400" b="1" i="0" u="none" strike="noStrike" kern="1200" cap="none" spc="0" normalizeH="0" baseline="0" noProof="0" dirty="0">
                <a:ln>
                  <a:noFill/>
                </a:ln>
                <a:solidFill>
                  <a:srgbClr val="003366"/>
                </a:solidFill>
                <a:effectLst/>
                <a:uLnTx/>
                <a:uFillTx/>
                <a:latin typeface="Verdana" panose="020B0604030504040204" pitchFamily="34" charset="0"/>
                <a:ea typeface="宋体" pitchFamily="2" charset="-122"/>
                <a:cs typeface="+mn-cs"/>
              </a:rPr>
              <a:t>Loan of Michael R. Williams, L2003.3.2</a:t>
            </a:r>
            <a:endParaRPr kumimoji="0" lang="zh-CN" altLang="en-US" sz="1400" b="1" i="0" u="none" strike="noStrike" kern="1200" cap="none" spc="0" normalizeH="0" baseline="0" noProof="0" dirty="0">
              <a:ln>
                <a:noFill/>
              </a:ln>
              <a:solidFill>
                <a:srgbClr val="000000"/>
              </a:solidFill>
              <a:effectLst/>
              <a:uLnTx/>
              <a:uFillTx/>
              <a:latin typeface="Verdana" panose="020B0604030504040204" pitchFamily="34" charset="0"/>
              <a:ea typeface="宋体" pitchFamily="2" charset="-122"/>
              <a:cs typeface="+mn-cs"/>
            </a:endParaRPr>
          </a:p>
        </p:txBody>
      </p:sp>
      <p:sp>
        <p:nvSpPr>
          <p:cNvPr id="14" name="日期占位符 3"/>
          <p:cNvSpPr>
            <a:spLocks noGrp="1"/>
          </p:cNvSpPr>
          <p:nvPr>
            <p:ph type="dt" sz="half" idx="10"/>
          </p:nvPr>
        </p:nvSpPr>
        <p:spPr>
          <a:xfrm>
            <a:off x="179512"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15"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8</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solidFill>
            <a:schemeClr val="bg1"/>
          </a:solidFill>
        </p:spPr>
        <p:txBody>
          <a:bodyPr/>
          <a:lstStyle/>
          <a:p>
            <a:r>
              <a:rPr lang="en-US" altLang="zh-CN" dirty="0"/>
              <a:t>A computing tool that does </a:t>
            </a:r>
            <a:r>
              <a:rPr lang="en-US" altLang="zh-CN" dirty="0">
                <a:solidFill>
                  <a:srgbClr val="FF0000"/>
                </a:solidFill>
              </a:rPr>
              <a:t>not use electricity</a:t>
            </a:r>
            <a:endParaRPr lang="zh-CN" altLang="en-US" dirty="0">
              <a:solidFill>
                <a:srgbClr val="FF0000"/>
              </a:solidFill>
            </a:endParaRPr>
          </a:p>
        </p:txBody>
      </p:sp>
      <p:sp>
        <p:nvSpPr>
          <p:cNvPr id="8195" name="Rectangle 3"/>
          <p:cNvSpPr>
            <a:spLocks noGrp="1" noChangeArrowheads="1"/>
          </p:cNvSpPr>
          <p:nvPr>
            <p:ph type="body" idx="1"/>
          </p:nvPr>
        </p:nvSpPr>
        <p:spPr>
          <a:xfrm>
            <a:off x="179388" y="981075"/>
            <a:ext cx="8839200" cy="679450"/>
          </a:xfrm>
        </p:spPr>
        <p:txBody>
          <a:bodyPr/>
          <a:lstStyle/>
          <a:p>
            <a:r>
              <a:rPr lang="en-US" altLang="zh-CN" dirty="0"/>
              <a:t>Sectors</a:t>
            </a:r>
            <a:endParaRPr lang="zh-CN" altLang="en-US" dirty="0"/>
          </a:p>
        </p:txBody>
      </p:sp>
      <p:pic>
        <p:nvPicPr>
          <p:cNvPr id="8196" name="Picture 4" descr="102637071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057400"/>
            <a:ext cx="5486400"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日期占位符 3"/>
          <p:cNvSpPr>
            <a:spLocks noGrp="1"/>
          </p:cNvSpPr>
          <p:nvPr>
            <p:ph type="dt" sz="half" idx="10"/>
          </p:nvPr>
        </p:nvSpPr>
        <p:spPr>
          <a:xfrm>
            <a:off x="179512" y="6537325"/>
            <a:ext cx="2286000" cy="24447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AF88401-22E9-4153-B0F5-3C3505E5B3D2}" type="datetime1">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2023/9/7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
        <p:nvSpPr>
          <p:cNvPr id="6" name="灯片编号占位符 5"/>
          <p:cNvSpPr>
            <a:spLocks noGrp="1"/>
          </p:cNvSpPr>
          <p:nvPr>
            <p:ph type="sldNum" sz="quarter" idx="12"/>
          </p:nvPr>
        </p:nvSpPr>
        <p:spPr>
          <a:xfrm>
            <a:off x="6293296" y="6537325"/>
            <a:ext cx="2743200" cy="24447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283AA37B-31F2-46EE-90A4-68D9AA6A43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itchFamily="2" charset="-122"/>
                <a:cs typeface="+mn-cs"/>
              </a:rPr>
              <a:t>9</a:t>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endParaRPr>
          </a:p>
        </p:txBody>
      </p:sp>
    </p:spTree>
  </p:cSld>
  <p:clrMapOvr>
    <a:masterClrMapping/>
  </p:clrMapOvr>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学术交流模板2-中文">
  <a:themeElements>
    <a:clrScheme name="学术交流模板2-中文 13">
      <a:dk1>
        <a:srgbClr val="000000"/>
      </a:dk1>
      <a:lt1>
        <a:srgbClr val="FFFFFF"/>
      </a:lt1>
      <a:dk2>
        <a:srgbClr val="000000"/>
      </a:dk2>
      <a:lt2>
        <a:srgbClr val="808080"/>
      </a:lt2>
      <a:accent1>
        <a:srgbClr val="FF0000"/>
      </a:accent1>
      <a:accent2>
        <a:srgbClr val="333399"/>
      </a:accent2>
      <a:accent3>
        <a:srgbClr val="FFFFFF"/>
      </a:accent3>
      <a:accent4>
        <a:srgbClr val="000000"/>
      </a:accent4>
      <a:accent5>
        <a:srgbClr val="FFAAAA"/>
      </a:accent5>
      <a:accent6>
        <a:srgbClr val="2D2D8A"/>
      </a:accent6>
      <a:hlink>
        <a:srgbClr val="009999"/>
      </a:hlink>
      <a:folHlink>
        <a:srgbClr val="99CC00"/>
      </a:folHlink>
    </a:clrScheme>
    <a:fontScheme name="学术交流模板2-中文">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20000"/>
          </a:spcBef>
          <a:spcAft>
            <a:spcPct val="0"/>
          </a:spcAft>
          <a:buClrTx/>
          <a:buSzTx/>
          <a:buFontTx/>
          <a:buChar char="•"/>
          <a:defRPr kumimoji="0" lang="zh-CN" altLang="zh-CN" sz="1800" b="0" i="0" u="none" strike="noStrike" cap="none" normalizeH="0" baseline="0" smtClean="0">
            <a:ln>
              <a:noFill/>
            </a:ln>
            <a:solidFill>
              <a:schemeClr val="tx1"/>
            </a:solidFill>
            <a:effectLst/>
            <a:latin typeface="Arial" panose="020B0604020202020204" pitchFamily="34" charset="0"/>
            <a:ea typeface="宋体" pitchFamily="2" charset="-122"/>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20000"/>
          </a:spcBef>
          <a:spcAft>
            <a:spcPct val="0"/>
          </a:spcAft>
          <a:buClrTx/>
          <a:buSzTx/>
          <a:buFontTx/>
          <a:buChar char="•"/>
          <a:defRPr kumimoji="0" lang="zh-CN" altLang="zh-CN" sz="1800" b="0" i="0" u="none" strike="noStrike" cap="none" normalizeH="0" baseline="0" smtClean="0">
            <a:ln>
              <a:noFill/>
            </a:ln>
            <a:solidFill>
              <a:schemeClr val="tx1"/>
            </a:solidFill>
            <a:effectLst/>
            <a:latin typeface="Arial" panose="020B0604020202020204" pitchFamily="34" charset="0"/>
            <a:ea typeface="宋体" pitchFamily="2" charset="-122"/>
          </a:defRPr>
        </a:defPPr>
      </a:lstStyle>
    </a:lnDef>
  </a:objectDefaults>
  <a:extraClrSchemeLst>
    <a:extraClrScheme>
      <a:clrScheme name="学术交流模板2-中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学术交流模板2-中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学术交流模板2-中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学术交流模板2-中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学术交流模板2-中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学术交流模板2-中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学术交流模板2-中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学术交流模板2-中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学术交流模板2-中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学术交流模板2-中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学术交流模板2-中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学术交流模板2-中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学术交流模板2-中文 13">
        <a:dk1>
          <a:srgbClr val="000000"/>
        </a:dk1>
        <a:lt1>
          <a:srgbClr val="FFFFFF"/>
        </a:lt1>
        <a:dk2>
          <a:srgbClr val="000000"/>
        </a:dk2>
        <a:lt2>
          <a:srgbClr val="808080"/>
        </a:lt2>
        <a:accent1>
          <a:srgbClr val="FF0000"/>
        </a:accent1>
        <a:accent2>
          <a:srgbClr val="333399"/>
        </a:accent2>
        <a:accent3>
          <a:srgbClr val="FFFFFF"/>
        </a:accent3>
        <a:accent4>
          <a:srgbClr val="000000"/>
        </a:accent4>
        <a:accent5>
          <a:srgbClr val="FFAAA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学术交流模板3-中文">
  <a:themeElements>
    <a:clrScheme name="学术交流模板3-中文 13">
      <a:dk1>
        <a:srgbClr val="000000"/>
      </a:dk1>
      <a:lt1>
        <a:srgbClr val="FFFFFF"/>
      </a:lt1>
      <a:dk2>
        <a:srgbClr val="000000"/>
      </a:dk2>
      <a:lt2>
        <a:srgbClr val="808080"/>
      </a:lt2>
      <a:accent1>
        <a:srgbClr val="FF0000"/>
      </a:accent1>
      <a:accent2>
        <a:srgbClr val="333399"/>
      </a:accent2>
      <a:accent3>
        <a:srgbClr val="FFFFFF"/>
      </a:accent3>
      <a:accent4>
        <a:srgbClr val="000000"/>
      </a:accent4>
      <a:accent5>
        <a:srgbClr val="FFAAAA"/>
      </a:accent5>
      <a:accent6>
        <a:srgbClr val="2D2D8A"/>
      </a:accent6>
      <a:hlink>
        <a:srgbClr val="009999"/>
      </a:hlink>
      <a:folHlink>
        <a:srgbClr val="99CC00"/>
      </a:folHlink>
    </a:clrScheme>
    <a:fontScheme name="学术交流模板3-中文">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sz="1800" b="0" i="0" u="none" strike="noStrike" cap="none" normalizeH="0" baseline="-25000" smtClean="0">
            <a:ln>
              <a:noFill/>
            </a:ln>
            <a:solidFill>
              <a:schemeClr val="tx1"/>
            </a:solidFill>
            <a:effectLst/>
            <a:latin typeface="Arial" panose="020B0604020202020204"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sz="1800" b="0" i="0" u="none" strike="noStrike" cap="none" normalizeH="0" baseline="-25000" smtClean="0">
            <a:ln>
              <a:noFill/>
            </a:ln>
            <a:solidFill>
              <a:schemeClr val="tx1"/>
            </a:solidFill>
            <a:effectLst/>
            <a:latin typeface="Arial" panose="020B0604020202020204" pitchFamily="34" charset="0"/>
            <a:ea typeface="宋体" pitchFamily="2" charset="-122"/>
          </a:defRPr>
        </a:defPPr>
      </a:lstStyle>
    </a:lnDef>
  </a:objectDefaults>
  <a:extraClrSchemeLst>
    <a:extraClrScheme>
      <a:clrScheme name="学术交流模板3-中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学术交流模板3-中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学术交流模板3-中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学术交流模板3-中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学术交流模板3-中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学术交流模板3-中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学术交流模板3-中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学术交流模板3-中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学术交流模板3-中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学术交流模板3-中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学术交流模板3-中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学术交流模板3-中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学术交流模板3-中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学术交流模板3-中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学术交流模板3-中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学术交流模板3-中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学术交流模板3-中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学术交流模板3-中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学术交流模板3-中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学术交流模板3-中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学术交流模板3-中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学术交流模板3-中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学术交流模板3-中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学术交流模板3-中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学术交流模板3-中文 13">
        <a:dk1>
          <a:srgbClr val="000000"/>
        </a:dk1>
        <a:lt1>
          <a:srgbClr val="FFFFFF"/>
        </a:lt1>
        <a:dk2>
          <a:srgbClr val="000000"/>
        </a:dk2>
        <a:lt2>
          <a:srgbClr val="808080"/>
        </a:lt2>
        <a:accent1>
          <a:srgbClr val="FF0000"/>
        </a:accent1>
        <a:accent2>
          <a:srgbClr val="333399"/>
        </a:accent2>
        <a:accent3>
          <a:srgbClr val="FFFFFF"/>
        </a:accent3>
        <a:accent4>
          <a:srgbClr val="000000"/>
        </a:accent4>
        <a:accent5>
          <a:srgbClr val="FFAAA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学术交流模板3-中文">
  <a:themeElements>
    <a:clrScheme name="学术交流模板3-中文 13">
      <a:dk1>
        <a:srgbClr val="000000"/>
      </a:dk1>
      <a:lt1>
        <a:srgbClr val="FFFFFF"/>
      </a:lt1>
      <a:dk2>
        <a:srgbClr val="000000"/>
      </a:dk2>
      <a:lt2>
        <a:srgbClr val="808080"/>
      </a:lt2>
      <a:accent1>
        <a:srgbClr val="FF0000"/>
      </a:accent1>
      <a:accent2>
        <a:srgbClr val="333399"/>
      </a:accent2>
      <a:accent3>
        <a:srgbClr val="FFFFFF"/>
      </a:accent3>
      <a:accent4>
        <a:srgbClr val="000000"/>
      </a:accent4>
      <a:accent5>
        <a:srgbClr val="FFAAAA"/>
      </a:accent5>
      <a:accent6>
        <a:srgbClr val="2D2D8A"/>
      </a:accent6>
      <a:hlink>
        <a:srgbClr val="009999"/>
      </a:hlink>
      <a:folHlink>
        <a:srgbClr val="99CC00"/>
      </a:folHlink>
    </a:clrScheme>
    <a:fontScheme name="学术交流模板3-中文">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sz="1800" b="0" i="0" u="none" strike="noStrike" cap="none" normalizeH="0" baseline="-25000" smtClean="0">
            <a:ln>
              <a:noFill/>
            </a:ln>
            <a:solidFill>
              <a:schemeClr val="tx1"/>
            </a:solidFill>
            <a:effectLst/>
            <a:latin typeface="Arial" panose="020B0604020202020204"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sz="1800" b="0" i="0" u="none" strike="noStrike" cap="none" normalizeH="0" baseline="-25000" smtClean="0">
            <a:ln>
              <a:noFill/>
            </a:ln>
            <a:solidFill>
              <a:schemeClr val="tx1"/>
            </a:solidFill>
            <a:effectLst/>
            <a:latin typeface="Arial" panose="020B0604020202020204" pitchFamily="34" charset="0"/>
            <a:ea typeface="宋体" pitchFamily="2" charset="-122"/>
          </a:defRPr>
        </a:defPPr>
      </a:lstStyle>
    </a:lnDef>
  </a:objectDefaults>
  <a:extraClrSchemeLst>
    <a:extraClrScheme>
      <a:clrScheme name="学术交流模板3-中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学术交流模板3-中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学术交流模板3-中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学术交流模板3-中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学术交流模板3-中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学术交流模板3-中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学术交流模板3-中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学术交流模板3-中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学术交流模板3-中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学术交流模板3-中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学术交流模板3-中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学术交流模板3-中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学术交流模板3-中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学术交流模板3-中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学术交流模板3-中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学术交流模板3-中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学术交流模板3-中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学术交流模板3-中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学术交流模板3-中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学术交流模板3-中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学术交流模板3-中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学术交流模板3-中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学术交流模板3-中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学术交流模板3-中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学术交流模板3-中文 13">
        <a:dk1>
          <a:srgbClr val="000000"/>
        </a:dk1>
        <a:lt1>
          <a:srgbClr val="FFFFFF"/>
        </a:lt1>
        <a:dk2>
          <a:srgbClr val="000000"/>
        </a:dk2>
        <a:lt2>
          <a:srgbClr val="808080"/>
        </a:lt2>
        <a:accent1>
          <a:srgbClr val="FF0000"/>
        </a:accent1>
        <a:accent2>
          <a:srgbClr val="333399"/>
        </a:accent2>
        <a:accent3>
          <a:srgbClr val="FFFFFF"/>
        </a:accent3>
        <a:accent4>
          <a:srgbClr val="000000"/>
        </a:accent4>
        <a:accent5>
          <a:srgbClr val="FFAAA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647</TotalTime>
  <Words>4399</Words>
  <Application>Microsoft Office PowerPoint</Application>
  <PresentationFormat>全屏显示(4:3)</PresentationFormat>
  <Paragraphs>630</Paragraphs>
  <Slides>46</Slides>
  <Notes>20</Notes>
  <HiddenSlides>0</HiddenSlides>
  <MMClips>0</MMClips>
  <ScaleCrop>false</ScaleCrop>
  <HeadingPairs>
    <vt:vector size="8" baseType="variant">
      <vt:variant>
        <vt:lpstr>已用的字体</vt:lpstr>
      </vt:variant>
      <vt:variant>
        <vt:i4>26</vt:i4>
      </vt:variant>
      <vt:variant>
        <vt:lpstr>主题</vt:lpstr>
      </vt:variant>
      <vt:variant>
        <vt:i4>4</vt:i4>
      </vt:variant>
      <vt:variant>
        <vt:lpstr>嵌入 OLE 服务器</vt:lpstr>
      </vt:variant>
      <vt:variant>
        <vt:i4>3</vt:i4>
      </vt:variant>
      <vt:variant>
        <vt:lpstr>幻灯片标题</vt:lpstr>
      </vt:variant>
      <vt:variant>
        <vt:i4>46</vt:i4>
      </vt:variant>
    </vt:vector>
  </HeadingPairs>
  <TitlesOfParts>
    <vt:vector size="79" baseType="lpstr">
      <vt:lpstr>ComicSansMS-Bold</vt:lpstr>
      <vt:lpstr>Courier</vt:lpstr>
      <vt:lpstr>Gungsuh</vt:lpstr>
      <vt:lpstr>方正大黑简体</vt:lpstr>
      <vt:lpstr>仿宋</vt:lpstr>
      <vt:lpstr>黑体</vt:lpstr>
      <vt:lpstr>华文新魏</vt:lpstr>
      <vt:lpstr>楷体</vt:lpstr>
      <vt:lpstr>宋体</vt:lpstr>
      <vt:lpstr>微软雅黑</vt:lpstr>
      <vt:lpstr>Arial</vt:lpstr>
      <vt:lpstr>Arial</vt:lpstr>
      <vt:lpstr>Arial Black</vt:lpstr>
      <vt:lpstr>Arial Rounded MT Bold</vt:lpstr>
      <vt:lpstr>Book Antiqua</vt:lpstr>
      <vt:lpstr>Calibri</vt:lpstr>
      <vt:lpstr>Corbel</vt:lpstr>
      <vt:lpstr>Courier New</vt:lpstr>
      <vt:lpstr>Franklin Gothic Book</vt:lpstr>
      <vt:lpstr>Franklin Gothic Demi</vt:lpstr>
      <vt:lpstr>Tahoma</vt:lpstr>
      <vt:lpstr>Times</vt:lpstr>
      <vt:lpstr>Times New Roman</vt:lpstr>
      <vt:lpstr>Verdana</vt:lpstr>
      <vt:lpstr>Wingdings</vt:lpstr>
      <vt:lpstr>Wingdings 3</vt:lpstr>
      <vt:lpstr>1_Office 主题​​</vt:lpstr>
      <vt:lpstr>学术交流模板2-中文</vt:lpstr>
      <vt:lpstr>1_学术交流模板3-中文</vt:lpstr>
      <vt:lpstr>学术交流模板3-中文</vt:lpstr>
      <vt:lpstr>CorelDRAW</vt:lpstr>
      <vt:lpstr>Image</vt:lpstr>
      <vt:lpstr>位图图像</vt:lpstr>
      <vt:lpstr>Chapter 1-2   Great Ideas in Computing Systems</vt:lpstr>
      <vt:lpstr>Outline</vt:lpstr>
      <vt:lpstr>Great Ideas in Computing Systems in this courses</vt:lpstr>
      <vt:lpstr>Great Ideas in Computing Systems in other courses</vt:lpstr>
      <vt:lpstr>#0 Great Idea from Ancient Chinese Philosophy</vt:lpstr>
      <vt:lpstr>#0 Great Idea from Ancient Chinese Philosophy</vt:lpstr>
      <vt:lpstr>#0 Great Idea from Ancient Chinese Philosophy</vt:lpstr>
      <vt:lpstr>A computing tool that does not use electricity</vt:lpstr>
      <vt:lpstr>A computing tool that does not use electricity</vt:lpstr>
      <vt:lpstr>A computing tool that does not use electricity</vt:lpstr>
      <vt:lpstr>Automatic computing equipment: from mechanical computer to electronic computer</vt:lpstr>
      <vt:lpstr>Charles Babbage (1791-1871)： A Fallen Hero!</vt:lpstr>
      <vt:lpstr>Babbage difference engine: the first mechanical computer（1832）</vt:lpstr>
      <vt:lpstr>Colossus- The world's first programmable, electronic, digital computer (1943-1945)</vt:lpstr>
      <vt:lpstr>ENIAC - The first electronic computer ,1946</vt:lpstr>
      <vt:lpstr>ENIAC (1946)</vt:lpstr>
      <vt:lpstr>Great Idea #1:  Computer is an Universal Computing Device</vt:lpstr>
      <vt:lpstr>Turing Machine（图灵机）</vt:lpstr>
      <vt:lpstr>Turing Machine（图灵机）</vt:lpstr>
      <vt:lpstr>Universal Turing Machine （通用图灵机）</vt:lpstr>
      <vt:lpstr>From Theory to Practice</vt:lpstr>
      <vt:lpstr>PowerPoint 演示文稿</vt:lpstr>
      <vt:lpstr>Great Idea #2  Von Neumann Model(存储程序计算机)</vt:lpstr>
      <vt:lpstr>Two major inventions of the microprocessor chip</vt:lpstr>
      <vt:lpstr>The invention of the transistor （晶体管）</vt:lpstr>
      <vt:lpstr>First computer vs. First microprocessor chip</vt:lpstr>
      <vt:lpstr>Thirty years after the first microprocessor chip was born</vt:lpstr>
      <vt:lpstr>我们的祖上“挺阔的”</vt:lpstr>
      <vt:lpstr>我校首台计算机：107计算机</vt:lpstr>
      <vt:lpstr>首批教师：参与107机研制的教师</vt:lpstr>
      <vt:lpstr>我校首套计算机教材</vt:lpstr>
      <vt:lpstr>The USTCers’outstanding contributions to the Chinese computers</vt:lpstr>
      <vt:lpstr>Great Idea #3: Abstraction helps us Manage Complexity</vt:lpstr>
      <vt:lpstr>Abstraction to Simplify Hardware Design</vt:lpstr>
      <vt:lpstr>Abstraction to Simplify System Design</vt:lpstr>
      <vt:lpstr>Abstraction to Simplify System Design</vt:lpstr>
      <vt:lpstr>PowerPoint 演示文稿</vt:lpstr>
      <vt:lpstr>Great Idea #3: Abstraction helps us Manage Complexity</vt:lpstr>
      <vt:lpstr>Great Idea #4: Software and Hardware Co-design </vt:lpstr>
      <vt:lpstr>Old Machine Structures</vt:lpstr>
      <vt:lpstr>Old Machine Structures</vt:lpstr>
      <vt:lpstr>New Machine Structures -Sunway Taihulight 神威-太湖之光</vt:lpstr>
      <vt:lpstr>PowerPoint 演示文稿</vt:lpstr>
      <vt:lpstr>Sunway Taihulight  - June 2016, national supercomputing wuxi center</vt:lpstr>
      <vt:lpstr>A Computer Architecture in a broad sense</vt:lpstr>
      <vt:lpstr>ISA and ABI</vt:lpstr>
    </vt:vector>
  </TitlesOfParts>
  <Company>USTC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1-2   Great Ideas in Computing Systems</dc:title>
  <dc:creator>hanhwt</dc:creator>
  <cp:lastModifiedBy>zhang hui</cp:lastModifiedBy>
  <cp:revision>94</cp:revision>
  <cp:lastPrinted>2021-09-10T00:31:57Z</cp:lastPrinted>
  <dcterms:created xsi:type="dcterms:W3CDTF">2021-09-10T00:31:57Z</dcterms:created>
  <dcterms:modified xsi:type="dcterms:W3CDTF">2023-09-07T03:32:07Z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r8>1</vt:r8>
  </property>
  <property fmtid="{D5CDD505-2E9C-101B-9397-08002B2CF9AE}" pid="3" name="KSOProductBuildVer">
    <vt:lpwstr>2052-0.0.0.0</vt:lpwstr>
  </property>
</Properties>
</file>