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7" r:id="rId3"/>
  </p:sldMasterIdLst>
  <p:notesMasterIdLst>
    <p:notesMasterId r:id="rId46"/>
  </p:notesMasterIdLst>
  <p:sldIdLst>
    <p:sldId id="1541" r:id="rId4"/>
    <p:sldId id="5953" r:id="rId5"/>
    <p:sldId id="1720" r:id="rId6"/>
    <p:sldId id="5959" r:id="rId7"/>
    <p:sldId id="5947" r:id="rId8"/>
    <p:sldId id="5857" r:id="rId9"/>
    <p:sldId id="567" r:id="rId10"/>
    <p:sldId id="568" r:id="rId11"/>
    <p:sldId id="5858" r:id="rId12"/>
    <p:sldId id="5878" r:id="rId13"/>
    <p:sldId id="5973" r:id="rId14"/>
    <p:sldId id="5974" r:id="rId15"/>
    <p:sldId id="5975" r:id="rId16"/>
    <p:sldId id="5869" r:id="rId17"/>
    <p:sldId id="5876" r:id="rId18"/>
    <p:sldId id="5870" r:id="rId19"/>
    <p:sldId id="5871" r:id="rId20"/>
    <p:sldId id="5972" r:id="rId21"/>
    <p:sldId id="5877" r:id="rId22"/>
    <p:sldId id="5879" r:id="rId23"/>
    <p:sldId id="5880" r:id="rId24"/>
    <p:sldId id="5881" r:id="rId25"/>
    <p:sldId id="5888" r:id="rId26"/>
    <p:sldId id="5889" r:id="rId27"/>
    <p:sldId id="5890" r:id="rId28"/>
    <p:sldId id="5885" r:id="rId29"/>
    <p:sldId id="5886" r:id="rId30"/>
    <p:sldId id="5887" r:id="rId31"/>
    <p:sldId id="5892" r:id="rId32"/>
    <p:sldId id="5976" r:id="rId33"/>
    <p:sldId id="5893" r:id="rId34"/>
    <p:sldId id="5882" r:id="rId35"/>
    <p:sldId id="5883" r:id="rId36"/>
    <p:sldId id="5884" r:id="rId37"/>
    <p:sldId id="5978" r:id="rId38"/>
    <p:sldId id="5977" r:id="rId39"/>
    <p:sldId id="5979" r:id="rId40"/>
    <p:sldId id="5970" r:id="rId41"/>
    <p:sldId id="5951" r:id="rId42"/>
    <p:sldId id="5954" r:id="rId43"/>
    <p:sldId id="5955" r:id="rId44"/>
    <p:sldId id="5968" r:id="rId4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 hwt" initials="hh" lastIdx="1" clrIdx="0"/>
  <p:cmAuthor id="2" name="HAN" initials="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3399"/>
    <a:srgbClr val="0000FF"/>
    <a:srgbClr val="CCFFFF"/>
    <a:srgbClr val="FFCCFF"/>
    <a:srgbClr val="0074BF"/>
    <a:srgbClr val="A6E0E0"/>
    <a:srgbClr val="CC3300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6" autoAdjust="0"/>
    <p:restoredTop sz="86310" autoAdjust="0"/>
  </p:normalViewPr>
  <p:slideViewPr>
    <p:cSldViewPr>
      <p:cViewPr varScale="1">
        <p:scale>
          <a:sx n="104" d="100"/>
          <a:sy n="104" d="100"/>
        </p:scale>
        <p:origin x="1728" y="77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320"/>
    </p:cViewPr>
  </p:sorterViewPr>
  <p:notesViewPr>
    <p:cSldViewPr>
      <p:cViewPr varScale="1">
        <p:scale>
          <a:sx n="65" d="100"/>
          <a:sy n="65" d="100"/>
        </p:scale>
        <p:origin x="12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7A3C0-B5E2-4099-8B3E-D2A0F945851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09A8F64-E6F1-42F5-BB19-4CF75CD05E7A}">
      <dgm:prSet phldrT="[文本]"/>
      <dgm:spPr/>
      <dgm:t>
        <a:bodyPr/>
        <a:lstStyle/>
        <a:p>
          <a:r>
            <a:rPr lang="zh-CN" altLang="en-US" dirty="0"/>
            <a:t>逻辑</a:t>
          </a:r>
          <a:r>
            <a:rPr lang="en-US" altLang="zh-CN" dirty="0"/>
            <a:t>	</a:t>
          </a:r>
          <a:endParaRPr lang="zh-CN" altLang="en-US" dirty="0"/>
        </a:p>
      </dgm:t>
    </dgm:pt>
    <dgm:pt modelId="{CAF9692D-AD04-44DC-B968-5CF61DE8FEE6}" type="parTrans" cxnId="{E7BBE8D0-F362-4F22-B712-B54CF89342EA}">
      <dgm:prSet/>
      <dgm:spPr/>
      <dgm:t>
        <a:bodyPr/>
        <a:lstStyle/>
        <a:p>
          <a:endParaRPr lang="zh-CN" altLang="en-US"/>
        </a:p>
      </dgm:t>
    </dgm:pt>
    <dgm:pt modelId="{D55E6CF7-948F-4EF7-A08F-A9D498A7FCBC}" type="sibTrans" cxnId="{E7BBE8D0-F362-4F22-B712-B54CF89342EA}">
      <dgm:prSet/>
      <dgm:spPr/>
      <dgm:t>
        <a:bodyPr/>
        <a:lstStyle/>
        <a:p>
          <a:endParaRPr lang="zh-CN" altLang="en-US"/>
        </a:p>
      </dgm:t>
    </dgm:pt>
    <dgm:pt modelId="{DE47840D-2B8D-42B0-A625-60C0944593B9}">
      <dgm:prSet phldrT="[文本]"/>
      <dgm:spPr/>
      <dgm:t>
        <a:bodyPr/>
        <a:lstStyle/>
        <a:p>
          <a:r>
            <a:rPr lang="zh-CN" altLang="en-US" dirty="0"/>
            <a:t>时序</a:t>
          </a:r>
        </a:p>
      </dgm:t>
    </dgm:pt>
    <dgm:pt modelId="{848AA212-9B5E-461D-9DFE-D4B5ECE5DEC7}" type="parTrans" cxnId="{904EEBC9-5E20-4A7C-B529-5FA98AECDB79}">
      <dgm:prSet/>
      <dgm:spPr/>
      <dgm:t>
        <a:bodyPr/>
        <a:lstStyle/>
        <a:p>
          <a:endParaRPr lang="zh-CN" altLang="en-US"/>
        </a:p>
      </dgm:t>
    </dgm:pt>
    <dgm:pt modelId="{B27A9229-74A9-4A6E-A6BB-DC32F518213B}" type="sibTrans" cxnId="{904EEBC9-5E20-4A7C-B529-5FA98AECDB79}">
      <dgm:prSet/>
      <dgm:spPr/>
      <dgm:t>
        <a:bodyPr/>
        <a:lstStyle/>
        <a:p>
          <a:endParaRPr lang="zh-CN" altLang="en-US"/>
        </a:p>
      </dgm:t>
    </dgm:pt>
    <dgm:pt modelId="{137B4CAF-5339-4CB2-BA02-D9843CCF4F66}">
      <dgm:prSet phldrT="[文本]"/>
      <dgm:spPr/>
      <dgm:t>
        <a:bodyPr/>
        <a:lstStyle/>
        <a:p>
          <a:r>
            <a:rPr lang="zh-CN" altLang="en-US" dirty="0"/>
            <a:t>状态机</a:t>
          </a:r>
        </a:p>
      </dgm:t>
    </dgm:pt>
    <dgm:pt modelId="{F05B4D31-B5B5-4F96-8C67-991A523150B4}" type="parTrans" cxnId="{4F8E97C0-D2AD-496D-9EBF-B34C814C5C29}">
      <dgm:prSet/>
      <dgm:spPr/>
      <dgm:t>
        <a:bodyPr/>
        <a:lstStyle/>
        <a:p>
          <a:endParaRPr lang="zh-CN" altLang="en-US"/>
        </a:p>
      </dgm:t>
    </dgm:pt>
    <dgm:pt modelId="{6CF08281-8EE6-4E18-8E4B-270757FD3D01}" type="sibTrans" cxnId="{4F8E97C0-D2AD-496D-9EBF-B34C814C5C29}">
      <dgm:prSet/>
      <dgm:spPr/>
      <dgm:t>
        <a:bodyPr/>
        <a:lstStyle/>
        <a:p>
          <a:endParaRPr lang="zh-CN" altLang="en-US"/>
        </a:p>
      </dgm:t>
    </dgm:pt>
    <dgm:pt modelId="{89838C55-DC6C-425A-84B9-E0AB0389101C}">
      <dgm:prSet phldrT="[文本]"/>
      <dgm:spPr/>
      <dgm:t>
        <a:bodyPr/>
        <a:lstStyle/>
        <a:p>
          <a:r>
            <a:rPr lang="zh-CN" altLang="en-US" dirty="0"/>
            <a:t>机器码</a:t>
          </a:r>
        </a:p>
      </dgm:t>
    </dgm:pt>
    <dgm:pt modelId="{FA594F32-E632-400D-B94D-F64EAE10282E}" type="parTrans" cxnId="{E0F2BF57-6DC8-4FFA-A497-249DD8B895E8}">
      <dgm:prSet/>
      <dgm:spPr/>
      <dgm:t>
        <a:bodyPr/>
        <a:lstStyle/>
        <a:p>
          <a:endParaRPr lang="zh-CN" altLang="en-US"/>
        </a:p>
      </dgm:t>
    </dgm:pt>
    <dgm:pt modelId="{6D68A006-8322-4671-9582-7D1CFE158DC5}" type="sibTrans" cxnId="{E0F2BF57-6DC8-4FFA-A497-249DD8B895E8}">
      <dgm:prSet/>
      <dgm:spPr/>
      <dgm:t>
        <a:bodyPr/>
        <a:lstStyle/>
        <a:p>
          <a:endParaRPr lang="zh-CN" altLang="en-US"/>
        </a:p>
      </dgm:t>
    </dgm:pt>
    <dgm:pt modelId="{4AC768F8-14D1-46A6-8A13-4E7CE357BC07}">
      <dgm:prSet phldrT="[文本]"/>
      <dgm:spPr/>
      <dgm:t>
        <a:bodyPr/>
        <a:lstStyle/>
        <a:p>
          <a:r>
            <a:rPr lang="zh-CN" altLang="en-US" dirty="0"/>
            <a:t>高级语言</a:t>
          </a:r>
        </a:p>
      </dgm:t>
    </dgm:pt>
    <dgm:pt modelId="{1169B460-B7CC-47D9-B82E-DFCDDC6AE4A7}" type="parTrans" cxnId="{5640A402-6A17-4F06-8EF1-BEF7416EFC9D}">
      <dgm:prSet/>
      <dgm:spPr/>
      <dgm:t>
        <a:bodyPr/>
        <a:lstStyle/>
        <a:p>
          <a:endParaRPr lang="zh-CN" altLang="en-US"/>
        </a:p>
      </dgm:t>
    </dgm:pt>
    <dgm:pt modelId="{078C71DA-984E-4D7A-A0E7-AAB08FC4BFE0}" type="sibTrans" cxnId="{5640A402-6A17-4F06-8EF1-BEF7416EFC9D}">
      <dgm:prSet/>
      <dgm:spPr/>
      <dgm:t>
        <a:bodyPr/>
        <a:lstStyle/>
        <a:p>
          <a:endParaRPr lang="zh-CN" altLang="en-US"/>
        </a:p>
      </dgm:t>
    </dgm:pt>
    <dgm:pt modelId="{8CEFD35F-711C-4DD9-8B97-68E189F392AD}">
      <dgm:prSet phldrT="[文本]"/>
      <dgm:spPr/>
      <dgm:t>
        <a:bodyPr/>
        <a:lstStyle/>
        <a:p>
          <a:r>
            <a:rPr lang="en-US" altLang="zh-CN" dirty="0"/>
            <a:t>……</a:t>
          </a:r>
          <a:endParaRPr lang="zh-CN" altLang="en-US" dirty="0"/>
        </a:p>
      </dgm:t>
    </dgm:pt>
    <dgm:pt modelId="{0BD2AD83-6D30-42BB-83D5-C2C8AC296C6B}" type="parTrans" cxnId="{D262408F-D206-4BCC-B63F-A38DCE24AB96}">
      <dgm:prSet/>
      <dgm:spPr/>
      <dgm:t>
        <a:bodyPr/>
        <a:lstStyle/>
        <a:p>
          <a:endParaRPr lang="zh-CN" altLang="en-US"/>
        </a:p>
      </dgm:t>
    </dgm:pt>
    <dgm:pt modelId="{7F8801F7-BDD0-483F-A723-1FED7BB7EA20}" type="sibTrans" cxnId="{D262408F-D206-4BCC-B63F-A38DCE24AB96}">
      <dgm:prSet/>
      <dgm:spPr/>
      <dgm:t>
        <a:bodyPr/>
        <a:lstStyle/>
        <a:p>
          <a:endParaRPr lang="zh-CN" altLang="en-US"/>
        </a:p>
      </dgm:t>
    </dgm:pt>
    <dgm:pt modelId="{91007469-7041-4C29-ABC2-835E8BDFEAA9}">
      <dgm:prSet phldrT="[文本]"/>
      <dgm:spPr/>
      <dgm:t>
        <a:bodyPr/>
        <a:lstStyle/>
        <a:p>
          <a:r>
            <a:rPr lang="zh-CN" altLang="en-US" dirty="0"/>
            <a:t>表示</a:t>
          </a:r>
        </a:p>
      </dgm:t>
    </dgm:pt>
    <dgm:pt modelId="{C8531594-0144-43B9-93F5-72F4078A9D13}" type="parTrans" cxnId="{78D81323-6249-4F84-8A58-720E3F5C09DD}">
      <dgm:prSet/>
      <dgm:spPr/>
      <dgm:t>
        <a:bodyPr/>
        <a:lstStyle/>
        <a:p>
          <a:endParaRPr lang="zh-CN" altLang="en-US"/>
        </a:p>
      </dgm:t>
    </dgm:pt>
    <dgm:pt modelId="{13C0C043-1311-4C20-AF18-D0E2664A87FA}" type="sibTrans" cxnId="{78D81323-6249-4F84-8A58-720E3F5C09DD}">
      <dgm:prSet/>
      <dgm:spPr/>
      <dgm:t>
        <a:bodyPr/>
        <a:lstStyle/>
        <a:p>
          <a:endParaRPr lang="zh-CN" altLang="en-US"/>
        </a:p>
      </dgm:t>
    </dgm:pt>
    <dgm:pt modelId="{F017C3D5-534B-4963-9190-D361C93C95F5}" type="pres">
      <dgm:prSet presAssocID="{1D17A3C0-B5E2-4099-8B3E-D2A0F945851C}" presName="rootnode" presStyleCnt="0">
        <dgm:presLayoutVars>
          <dgm:chMax/>
          <dgm:chPref/>
          <dgm:dir/>
          <dgm:animLvl val="lvl"/>
        </dgm:presLayoutVars>
      </dgm:prSet>
      <dgm:spPr/>
    </dgm:pt>
    <dgm:pt modelId="{B33501F0-A770-45F0-AB3E-6008E46C52D3}" type="pres">
      <dgm:prSet presAssocID="{91007469-7041-4C29-ABC2-835E8BDFEAA9}" presName="composite" presStyleCnt="0"/>
      <dgm:spPr/>
    </dgm:pt>
    <dgm:pt modelId="{7899835C-0AE8-4BF6-9B0C-2AB2F5E053E1}" type="pres">
      <dgm:prSet presAssocID="{91007469-7041-4C29-ABC2-835E8BDFEAA9}" presName="LShape" presStyleLbl="alignNode1" presStyleIdx="0" presStyleCnt="13"/>
      <dgm:spPr/>
    </dgm:pt>
    <dgm:pt modelId="{2B2D3123-6C7C-456D-A571-FDB732E51F0C}" type="pres">
      <dgm:prSet presAssocID="{91007469-7041-4C29-ABC2-835E8BDFEAA9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D9272477-4C37-437E-B492-488E7D87293A}" type="pres">
      <dgm:prSet presAssocID="{91007469-7041-4C29-ABC2-835E8BDFEAA9}" presName="Triangle" presStyleLbl="alignNode1" presStyleIdx="1" presStyleCnt="13"/>
      <dgm:spPr/>
    </dgm:pt>
    <dgm:pt modelId="{5C95687B-CB32-4534-B917-2DE19F52A017}" type="pres">
      <dgm:prSet presAssocID="{13C0C043-1311-4C20-AF18-D0E2664A87FA}" presName="sibTrans" presStyleCnt="0"/>
      <dgm:spPr/>
    </dgm:pt>
    <dgm:pt modelId="{AA715534-74C3-4EEA-B82B-71B1709A3DD0}" type="pres">
      <dgm:prSet presAssocID="{13C0C043-1311-4C20-AF18-D0E2664A87FA}" presName="space" presStyleCnt="0"/>
      <dgm:spPr/>
    </dgm:pt>
    <dgm:pt modelId="{57FE0421-D8F8-4F14-B634-7B052E5EBB0F}" type="pres">
      <dgm:prSet presAssocID="{C09A8F64-E6F1-42F5-BB19-4CF75CD05E7A}" presName="composite" presStyleCnt="0"/>
      <dgm:spPr/>
    </dgm:pt>
    <dgm:pt modelId="{0EBBDC10-CB79-48DB-90D3-D6CBA0866A28}" type="pres">
      <dgm:prSet presAssocID="{C09A8F64-E6F1-42F5-BB19-4CF75CD05E7A}" presName="LShape" presStyleLbl="alignNode1" presStyleIdx="2" presStyleCnt="13"/>
      <dgm:spPr/>
    </dgm:pt>
    <dgm:pt modelId="{DE1EADF6-4447-447A-9622-52431ABF9224}" type="pres">
      <dgm:prSet presAssocID="{C09A8F64-E6F1-42F5-BB19-4CF75CD05E7A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D7190D31-2B9B-4C45-A055-C681D5E54441}" type="pres">
      <dgm:prSet presAssocID="{C09A8F64-E6F1-42F5-BB19-4CF75CD05E7A}" presName="Triangle" presStyleLbl="alignNode1" presStyleIdx="3" presStyleCnt="13"/>
      <dgm:spPr/>
    </dgm:pt>
    <dgm:pt modelId="{86D10C2E-0402-4A65-BC4F-F6200329EAD0}" type="pres">
      <dgm:prSet presAssocID="{D55E6CF7-948F-4EF7-A08F-A9D498A7FCBC}" presName="sibTrans" presStyleCnt="0"/>
      <dgm:spPr/>
    </dgm:pt>
    <dgm:pt modelId="{8C817AE9-D51C-4A28-B809-D10117919B50}" type="pres">
      <dgm:prSet presAssocID="{D55E6CF7-948F-4EF7-A08F-A9D498A7FCBC}" presName="space" presStyleCnt="0"/>
      <dgm:spPr/>
    </dgm:pt>
    <dgm:pt modelId="{5633032C-4814-4F6D-A26C-6DF8BC8E44CC}" type="pres">
      <dgm:prSet presAssocID="{DE47840D-2B8D-42B0-A625-60C0944593B9}" presName="composite" presStyleCnt="0"/>
      <dgm:spPr/>
    </dgm:pt>
    <dgm:pt modelId="{2CA209DE-7AFF-473E-99F7-8B3DE7BEA3BE}" type="pres">
      <dgm:prSet presAssocID="{DE47840D-2B8D-42B0-A625-60C0944593B9}" presName="LShape" presStyleLbl="alignNode1" presStyleIdx="4" presStyleCnt="13"/>
      <dgm:spPr/>
    </dgm:pt>
    <dgm:pt modelId="{603E9338-82CC-4BB9-B92C-41ED6388B4D8}" type="pres">
      <dgm:prSet presAssocID="{DE47840D-2B8D-42B0-A625-60C0944593B9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102F00EC-D4DB-47BA-8875-C8335EEDB170}" type="pres">
      <dgm:prSet presAssocID="{DE47840D-2B8D-42B0-A625-60C0944593B9}" presName="Triangle" presStyleLbl="alignNode1" presStyleIdx="5" presStyleCnt="13"/>
      <dgm:spPr/>
    </dgm:pt>
    <dgm:pt modelId="{E98F7E00-8FE3-4621-8E3F-2F50EB8964A4}" type="pres">
      <dgm:prSet presAssocID="{B27A9229-74A9-4A6E-A6BB-DC32F518213B}" presName="sibTrans" presStyleCnt="0"/>
      <dgm:spPr/>
    </dgm:pt>
    <dgm:pt modelId="{1237B16B-A7D9-4F73-9D16-FDF68F1CA543}" type="pres">
      <dgm:prSet presAssocID="{B27A9229-74A9-4A6E-A6BB-DC32F518213B}" presName="space" presStyleCnt="0"/>
      <dgm:spPr/>
    </dgm:pt>
    <dgm:pt modelId="{DBF0BF40-FE36-4F87-81AA-2322C6DDF7A3}" type="pres">
      <dgm:prSet presAssocID="{137B4CAF-5339-4CB2-BA02-D9843CCF4F66}" presName="composite" presStyleCnt="0"/>
      <dgm:spPr/>
    </dgm:pt>
    <dgm:pt modelId="{26CA4B86-16E1-4C04-8341-70686221521B}" type="pres">
      <dgm:prSet presAssocID="{137B4CAF-5339-4CB2-BA02-D9843CCF4F66}" presName="LShape" presStyleLbl="alignNode1" presStyleIdx="6" presStyleCnt="13"/>
      <dgm:spPr/>
    </dgm:pt>
    <dgm:pt modelId="{B2F33E96-BCB3-4F2A-A91D-CD173558949B}" type="pres">
      <dgm:prSet presAssocID="{137B4CAF-5339-4CB2-BA02-D9843CCF4F66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140869C1-33CD-4076-8756-4788D0C6ABD5}" type="pres">
      <dgm:prSet presAssocID="{137B4CAF-5339-4CB2-BA02-D9843CCF4F66}" presName="Triangle" presStyleLbl="alignNode1" presStyleIdx="7" presStyleCnt="13"/>
      <dgm:spPr/>
    </dgm:pt>
    <dgm:pt modelId="{12F60815-20FC-4477-8074-842E23C0ED63}" type="pres">
      <dgm:prSet presAssocID="{6CF08281-8EE6-4E18-8E4B-270757FD3D01}" presName="sibTrans" presStyleCnt="0"/>
      <dgm:spPr/>
    </dgm:pt>
    <dgm:pt modelId="{4330B74C-4622-4D2C-841A-D47244489DD2}" type="pres">
      <dgm:prSet presAssocID="{6CF08281-8EE6-4E18-8E4B-270757FD3D01}" presName="space" presStyleCnt="0"/>
      <dgm:spPr/>
    </dgm:pt>
    <dgm:pt modelId="{100BA6DE-E833-49B7-AA98-761BB642E135}" type="pres">
      <dgm:prSet presAssocID="{89838C55-DC6C-425A-84B9-E0AB0389101C}" presName="composite" presStyleCnt="0"/>
      <dgm:spPr/>
    </dgm:pt>
    <dgm:pt modelId="{DF250AC8-96AE-4B9C-9590-12890E114E9A}" type="pres">
      <dgm:prSet presAssocID="{89838C55-DC6C-425A-84B9-E0AB0389101C}" presName="LShape" presStyleLbl="alignNode1" presStyleIdx="8" presStyleCnt="13"/>
      <dgm:spPr/>
    </dgm:pt>
    <dgm:pt modelId="{96F22720-E847-45A8-BC1E-1C11BD3DC2D5}" type="pres">
      <dgm:prSet presAssocID="{89838C55-DC6C-425A-84B9-E0AB0389101C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B5C99EA0-C2DA-4C1D-AC5A-E71789C5DAEC}" type="pres">
      <dgm:prSet presAssocID="{89838C55-DC6C-425A-84B9-E0AB0389101C}" presName="Triangle" presStyleLbl="alignNode1" presStyleIdx="9" presStyleCnt="13"/>
      <dgm:spPr/>
    </dgm:pt>
    <dgm:pt modelId="{66F127C3-DE96-4579-A4C6-204FC7F6F12B}" type="pres">
      <dgm:prSet presAssocID="{6D68A006-8322-4671-9582-7D1CFE158DC5}" presName="sibTrans" presStyleCnt="0"/>
      <dgm:spPr/>
    </dgm:pt>
    <dgm:pt modelId="{19E4EEBB-022F-46CC-94CD-D896E02D08EA}" type="pres">
      <dgm:prSet presAssocID="{6D68A006-8322-4671-9582-7D1CFE158DC5}" presName="space" presStyleCnt="0"/>
      <dgm:spPr/>
    </dgm:pt>
    <dgm:pt modelId="{98D525DA-1C67-47DD-BE82-7FCB23336D5C}" type="pres">
      <dgm:prSet presAssocID="{4AC768F8-14D1-46A6-8A13-4E7CE357BC07}" presName="composite" presStyleCnt="0"/>
      <dgm:spPr/>
    </dgm:pt>
    <dgm:pt modelId="{3CD52DFC-F0EE-4D30-9B68-5D3E0DFD7927}" type="pres">
      <dgm:prSet presAssocID="{4AC768F8-14D1-46A6-8A13-4E7CE357BC07}" presName="LShape" presStyleLbl="alignNode1" presStyleIdx="10" presStyleCnt="13"/>
      <dgm:spPr/>
    </dgm:pt>
    <dgm:pt modelId="{F88F72B2-A0C2-4CB6-BDEE-5E5E543628BF}" type="pres">
      <dgm:prSet presAssocID="{4AC768F8-14D1-46A6-8A13-4E7CE357BC07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C7E854E2-4A7C-454E-B75E-FD1EF54F37E3}" type="pres">
      <dgm:prSet presAssocID="{4AC768F8-14D1-46A6-8A13-4E7CE357BC07}" presName="Triangle" presStyleLbl="alignNode1" presStyleIdx="11" presStyleCnt="13"/>
      <dgm:spPr/>
    </dgm:pt>
    <dgm:pt modelId="{CBD5FE1C-033B-4215-BAC5-34EE7800B954}" type="pres">
      <dgm:prSet presAssocID="{078C71DA-984E-4D7A-A0E7-AAB08FC4BFE0}" presName="sibTrans" presStyleCnt="0"/>
      <dgm:spPr/>
    </dgm:pt>
    <dgm:pt modelId="{B4362914-D1B1-48FC-9AF3-4F814CE4E70D}" type="pres">
      <dgm:prSet presAssocID="{078C71DA-984E-4D7A-A0E7-AAB08FC4BFE0}" presName="space" presStyleCnt="0"/>
      <dgm:spPr/>
    </dgm:pt>
    <dgm:pt modelId="{8B1AAAA2-48AA-4CC5-B364-DB2495CAF734}" type="pres">
      <dgm:prSet presAssocID="{8CEFD35F-711C-4DD9-8B97-68E189F392AD}" presName="composite" presStyleCnt="0"/>
      <dgm:spPr/>
    </dgm:pt>
    <dgm:pt modelId="{A982F527-E8DB-415B-95C6-A76ACC8FDE5F}" type="pres">
      <dgm:prSet presAssocID="{8CEFD35F-711C-4DD9-8B97-68E189F392AD}" presName="LShape" presStyleLbl="alignNode1" presStyleIdx="12" presStyleCnt="13"/>
      <dgm:spPr/>
    </dgm:pt>
    <dgm:pt modelId="{DAD332F1-6286-49D6-BED5-A9EA36306A84}" type="pres">
      <dgm:prSet presAssocID="{8CEFD35F-711C-4DD9-8B97-68E189F392AD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640A402-6A17-4F06-8EF1-BEF7416EFC9D}" srcId="{1D17A3C0-B5E2-4099-8B3E-D2A0F945851C}" destId="{4AC768F8-14D1-46A6-8A13-4E7CE357BC07}" srcOrd="5" destOrd="0" parTransId="{1169B460-B7CC-47D9-B82E-DFCDDC6AE4A7}" sibTransId="{078C71DA-984E-4D7A-A0E7-AAB08FC4BFE0}"/>
    <dgm:cxn modelId="{31568617-2FD8-4A32-8083-1D1BCF0E0F33}" type="presOf" srcId="{89838C55-DC6C-425A-84B9-E0AB0389101C}" destId="{96F22720-E847-45A8-BC1E-1C11BD3DC2D5}" srcOrd="0" destOrd="0" presId="urn:microsoft.com/office/officeart/2009/3/layout/StepUpProcess"/>
    <dgm:cxn modelId="{78D81323-6249-4F84-8A58-720E3F5C09DD}" srcId="{1D17A3C0-B5E2-4099-8B3E-D2A0F945851C}" destId="{91007469-7041-4C29-ABC2-835E8BDFEAA9}" srcOrd="0" destOrd="0" parTransId="{C8531594-0144-43B9-93F5-72F4078A9D13}" sibTransId="{13C0C043-1311-4C20-AF18-D0E2664A87FA}"/>
    <dgm:cxn modelId="{CBC48067-BDB7-48A3-9302-E3816611451B}" type="presOf" srcId="{8CEFD35F-711C-4DD9-8B97-68E189F392AD}" destId="{DAD332F1-6286-49D6-BED5-A9EA36306A84}" srcOrd="0" destOrd="0" presId="urn:microsoft.com/office/officeart/2009/3/layout/StepUpProcess"/>
    <dgm:cxn modelId="{9DA91252-2257-4964-B391-EB144DA52CB7}" type="presOf" srcId="{DE47840D-2B8D-42B0-A625-60C0944593B9}" destId="{603E9338-82CC-4BB9-B92C-41ED6388B4D8}" srcOrd="0" destOrd="0" presId="urn:microsoft.com/office/officeart/2009/3/layout/StepUpProcess"/>
    <dgm:cxn modelId="{67C42872-0A00-4F45-A1B5-2755701C5320}" type="presOf" srcId="{91007469-7041-4C29-ABC2-835E8BDFEAA9}" destId="{2B2D3123-6C7C-456D-A571-FDB732E51F0C}" srcOrd="0" destOrd="0" presId="urn:microsoft.com/office/officeart/2009/3/layout/StepUpProcess"/>
    <dgm:cxn modelId="{4538A957-BE1C-4CD7-A09B-ED33885255F2}" type="presOf" srcId="{4AC768F8-14D1-46A6-8A13-4E7CE357BC07}" destId="{F88F72B2-A0C2-4CB6-BDEE-5E5E543628BF}" srcOrd="0" destOrd="0" presId="urn:microsoft.com/office/officeart/2009/3/layout/StepUpProcess"/>
    <dgm:cxn modelId="{E0F2BF57-6DC8-4FFA-A497-249DD8B895E8}" srcId="{1D17A3C0-B5E2-4099-8B3E-D2A0F945851C}" destId="{89838C55-DC6C-425A-84B9-E0AB0389101C}" srcOrd="4" destOrd="0" parTransId="{FA594F32-E632-400D-B94D-F64EAE10282E}" sibTransId="{6D68A006-8322-4671-9582-7D1CFE158DC5}"/>
    <dgm:cxn modelId="{0B5B738D-6903-4561-9222-ABBA0020FB2F}" type="presOf" srcId="{137B4CAF-5339-4CB2-BA02-D9843CCF4F66}" destId="{B2F33E96-BCB3-4F2A-A91D-CD173558949B}" srcOrd="0" destOrd="0" presId="urn:microsoft.com/office/officeart/2009/3/layout/StepUpProcess"/>
    <dgm:cxn modelId="{D262408F-D206-4BCC-B63F-A38DCE24AB96}" srcId="{1D17A3C0-B5E2-4099-8B3E-D2A0F945851C}" destId="{8CEFD35F-711C-4DD9-8B97-68E189F392AD}" srcOrd="6" destOrd="0" parTransId="{0BD2AD83-6D30-42BB-83D5-C2C8AC296C6B}" sibTransId="{7F8801F7-BDD0-483F-A723-1FED7BB7EA20}"/>
    <dgm:cxn modelId="{3BA319B1-494B-4768-A645-27F55ED6DBC5}" type="presOf" srcId="{1D17A3C0-B5E2-4099-8B3E-D2A0F945851C}" destId="{F017C3D5-534B-4963-9190-D361C93C95F5}" srcOrd="0" destOrd="0" presId="urn:microsoft.com/office/officeart/2009/3/layout/StepUpProcess"/>
    <dgm:cxn modelId="{4F8E97C0-D2AD-496D-9EBF-B34C814C5C29}" srcId="{1D17A3C0-B5E2-4099-8B3E-D2A0F945851C}" destId="{137B4CAF-5339-4CB2-BA02-D9843CCF4F66}" srcOrd="3" destOrd="0" parTransId="{F05B4D31-B5B5-4F96-8C67-991A523150B4}" sibTransId="{6CF08281-8EE6-4E18-8E4B-270757FD3D01}"/>
    <dgm:cxn modelId="{94815DC3-4F1B-446C-BFBF-7FD2089AEC3D}" type="presOf" srcId="{C09A8F64-E6F1-42F5-BB19-4CF75CD05E7A}" destId="{DE1EADF6-4447-447A-9622-52431ABF9224}" srcOrd="0" destOrd="0" presId="urn:microsoft.com/office/officeart/2009/3/layout/StepUpProcess"/>
    <dgm:cxn modelId="{904EEBC9-5E20-4A7C-B529-5FA98AECDB79}" srcId="{1D17A3C0-B5E2-4099-8B3E-D2A0F945851C}" destId="{DE47840D-2B8D-42B0-A625-60C0944593B9}" srcOrd="2" destOrd="0" parTransId="{848AA212-9B5E-461D-9DFE-D4B5ECE5DEC7}" sibTransId="{B27A9229-74A9-4A6E-A6BB-DC32F518213B}"/>
    <dgm:cxn modelId="{E7BBE8D0-F362-4F22-B712-B54CF89342EA}" srcId="{1D17A3C0-B5E2-4099-8B3E-D2A0F945851C}" destId="{C09A8F64-E6F1-42F5-BB19-4CF75CD05E7A}" srcOrd="1" destOrd="0" parTransId="{CAF9692D-AD04-44DC-B968-5CF61DE8FEE6}" sibTransId="{D55E6CF7-948F-4EF7-A08F-A9D498A7FCBC}"/>
    <dgm:cxn modelId="{A42B9E69-C3EA-41B7-A693-054FE6DB6565}" type="presParOf" srcId="{F017C3D5-534B-4963-9190-D361C93C95F5}" destId="{B33501F0-A770-45F0-AB3E-6008E46C52D3}" srcOrd="0" destOrd="0" presId="urn:microsoft.com/office/officeart/2009/3/layout/StepUpProcess"/>
    <dgm:cxn modelId="{A558DD93-77F9-44B5-B467-F3EEDCE44F11}" type="presParOf" srcId="{B33501F0-A770-45F0-AB3E-6008E46C52D3}" destId="{7899835C-0AE8-4BF6-9B0C-2AB2F5E053E1}" srcOrd="0" destOrd="0" presId="urn:microsoft.com/office/officeart/2009/3/layout/StepUpProcess"/>
    <dgm:cxn modelId="{E6A01D36-FFDA-4871-A8D1-6ECC69485347}" type="presParOf" srcId="{B33501F0-A770-45F0-AB3E-6008E46C52D3}" destId="{2B2D3123-6C7C-456D-A571-FDB732E51F0C}" srcOrd="1" destOrd="0" presId="urn:microsoft.com/office/officeart/2009/3/layout/StepUpProcess"/>
    <dgm:cxn modelId="{58CE165B-BA61-4DA3-8290-2CA7EC15EF2A}" type="presParOf" srcId="{B33501F0-A770-45F0-AB3E-6008E46C52D3}" destId="{D9272477-4C37-437E-B492-488E7D87293A}" srcOrd="2" destOrd="0" presId="urn:microsoft.com/office/officeart/2009/3/layout/StepUpProcess"/>
    <dgm:cxn modelId="{9AEB2AD8-E174-4E9F-A982-B057F1159E06}" type="presParOf" srcId="{F017C3D5-534B-4963-9190-D361C93C95F5}" destId="{5C95687B-CB32-4534-B917-2DE19F52A017}" srcOrd="1" destOrd="0" presId="urn:microsoft.com/office/officeart/2009/3/layout/StepUpProcess"/>
    <dgm:cxn modelId="{50516C00-F0F7-4A09-B38F-E6970646E06C}" type="presParOf" srcId="{5C95687B-CB32-4534-B917-2DE19F52A017}" destId="{AA715534-74C3-4EEA-B82B-71B1709A3DD0}" srcOrd="0" destOrd="0" presId="urn:microsoft.com/office/officeart/2009/3/layout/StepUpProcess"/>
    <dgm:cxn modelId="{FF9DE9B6-64B4-4560-948F-C0E46365F37F}" type="presParOf" srcId="{F017C3D5-534B-4963-9190-D361C93C95F5}" destId="{57FE0421-D8F8-4F14-B634-7B052E5EBB0F}" srcOrd="2" destOrd="0" presId="urn:microsoft.com/office/officeart/2009/3/layout/StepUpProcess"/>
    <dgm:cxn modelId="{9E4C881A-47BE-4308-97FB-893BA6134DCE}" type="presParOf" srcId="{57FE0421-D8F8-4F14-B634-7B052E5EBB0F}" destId="{0EBBDC10-CB79-48DB-90D3-D6CBA0866A28}" srcOrd="0" destOrd="0" presId="urn:microsoft.com/office/officeart/2009/3/layout/StepUpProcess"/>
    <dgm:cxn modelId="{59F832E9-C837-480D-8641-47B17353E60E}" type="presParOf" srcId="{57FE0421-D8F8-4F14-B634-7B052E5EBB0F}" destId="{DE1EADF6-4447-447A-9622-52431ABF9224}" srcOrd="1" destOrd="0" presId="urn:microsoft.com/office/officeart/2009/3/layout/StepUpProcess"/>
    <dgm:cxn modelId="{31C7453C-4202-4068-8FCE-53A101ED53BD}" type="presParOf" srcId="{57FE0421-D8F8-4F14-B634-7B052E5EBB0F}" destId="{D7190D31-2B9B-4C45-A055-C681D5E54441}" srcOrd="2" destOrd="0" presId="urn:microsoft.com/office/officeart/2009/3/layout/StepUpProcess"/>
    <dgm:cxn modelId="{F3822DF4-2C9B-4193-8805-DC25ACFBC036}" type="presParOf" srcId="{F017C3D5-534B-4963-9190-D361C93C95F5}" destId="{86D10C2E-0402-4A65-BC4F-F6200329EAD0}" srcOrd="3" destOrd="0" presId="urn:microsoft.com/office/officeart/2009/3/layout/StepUpProcess"/>
    <dgm:cxn modelId="{B93F56DA-FFCB-44FA-9320-F198A0FB64E0}" type="presParOf" srcId="{86D10C2E-0402-4A65-BC4F-F6200329EAD0}" destId="{8C817AE9-D51C-4A28-B809-D10117919B50}" srcOrd="0" destOrd="0" presId="urn:microsoft.com/office/officeart/2009/3/layout/StepUpProcess"/>
    <dgm:cxn modelId="{3DEBF0F7-22D0-448E-A74B-70E3703FDE62}" type="presParOf" srcId="{F017C3D5-534B-4963-9190-D361C93C95F5}" destId="{5633032C-4814-4F6D-A26C-6DF8BC8E44CC}" srcOrd="4" destOrd="0" presId="urn:microsoft.com/office/officeart/2009/3/layout/StepUpProcess"/>
    <dgm:cxn modelId="{EC414791-D4D6-4DB6-8BE7-115C64B60474}" type="presParOf" srcId="{5633032C-4814-4F6D-A26C-6DF8BC8E44CC}" destId="{2CA209DE-7AFF-473E-99F7-8B3DE7BEA3BE}" srcOrd="0" destOrd="0" presId="urn:microsoft.com/office/officeart/2009/3/layout/StepUpProcess"/>
    <dgm:cxn modelId="{ABEA2383-EAD1-4C8C-862E-1CB8F0448BE3}" type="presParOf" srcId="{5633032C-4814-4F6D-A26C-6DF8BC8E44CC}" destId="{603E9338-82CC-4BB9-B92C-41ED6388B4D8}" srcOrd="1" destOrd="0" presId="urn:microsoft.com/office/officeart/2009/3/layout/StepUpProcess"/>
    <dgm:cxn modelId="{AA12D715-CCB6-449A-8361-D1AA82B51102}" type="presParOf" srcId="{5633032C-4814-4F6D-A26C-6DF8BC8E44CC}" destId="{102F00EC-D4DB-47BA-8875-C8335EEDB170}" srcOrd="2" destOrd="0" presId="urn:microsoft.com/office/officeart/2009/3/layout/StepUpProcess"/>
    <dgm:cxn modelId="{E095F2C0-BDBC-4E66-BF4E-6291B0240D57}" type="presParOf" srcId="{F017C3D5-534B-4963-9190-D361C93C95F5}" destId="{E98F7E00-8FE3-4621-8E3F-2F50EB8964A4}" srcOrd="5" destOrd="0" presId="urn:microsoft.com/office/officeart/2009/3/layout/StepUpProcess"/>
    <dgm:cxn modelId="{E26DA42C-0690-47DC-9A95-CC87168A171E}" type="presParOf" srcId="{E98F7E00-8FE3-4621-8E3F-2F50EB8964A4}" destId="{1237B16B-A7D9-4F73-9D16-FDF68F1CA543}" srcOrd="0" destOrd="0" presId="urn:microsoft.com/office/officeart/2009/3/layout/StepUpProcess"/>
    <dgm:cxn modelId="{985B55E7-3B39-4F24-9844-2B5E6B4DEC93}" type="presParOf" srcId="{F017C3D5-534B-4963-9190-D361C93C95F5}" destId="{DBF0BF40-FE36-4F87-81AA-2322C6DDF7A3}" srcOrd="6" destOrd="0" presId="urn:microsoft.com/office/officeart/2009/3/layout/StepUpProcess"/>
    <dgm:cxn modelId="{30599CF5-3AD4-4E7C-8BBE-12ADF78B776D}" type="presParOf" srcId="{DBF0BF40-FE36-4F87-81AA-2322C6DDF7A3}" destId="{26CA4B86-16E1-4C04-8341-70686221521B}" srcOrd="0" destOrd="0" presId="urn:microsoft.com/office/officeart/2009/3/layout/StepUpProcess"/>
    <dgm:cxn modelId="{5D55C464-1E67-428E-9A3A-017AC5FC0232}" type="presParOf" srcId="{DBF0BF40-FE36-4F87-81AA-2322C6DDF7A3}" destId="{B2F33E96-BCB3-4F2A-A91D-CD173558949B}" srcOrd="1" destOrd="0" presId="urn:microsoft.com/office/officeart/2009/3/layout/StepUpProcess"/>
    <dgm:cxn modelId="{D250813A-20FF-41BB-B519-C4DF578DA23E}" type="presParOf" srcId="{DBF0BF40-FE36-4F87-81AA-2322C6DDF7A3}" destId="{140869C1-33CD-4076-8756-4788D0C6ABD5}" srcOrd="2" destOrd="0" presId="urn:microsoft.com/office/officeart/2009/3/layout/StepUpProcess"/>
    <dgm:cxn modelId="{2AEDB3FC-402A-4C77-8112-60552AFB11B8}" type="presParOf" srcId="{F017C3D5-534B-4963-9190-D361C93C95F5}" destId="{12F60815-20FC-4477-8074-842E23C0ED63}" srcOrd="7" destOrd="0" presId="urn:microsoft.com/office/officeart/2009/3/layout/StepUpProcess"/>
    <dgm:cxn modelId="{B1593D52-BED0-49AD-8B93-E2A74E205CD4}" type="presParOf" srcId="{12F60815-20FC-4477-8074-842E23C0ED63}" destId="{4330B74C-4622-4D2C-841A-D47244489DD2}" srcOrd="0" destOrd="0" presId="urn:microsoft.com/office/officeart/2009/3/layout/StepUpProcess"/>
    <dgm:cxn modelId="{136EC2EF-98F7-48B7-B9E7-B2B87D3F4048}" type="presParOf" srcId="{F017C3D5-534B-4963-9190-D361C93C95F5}" destId="{100BA6DE-E833-49B7-AA98-761BB642E135}" srcOrd="8" destOrd="0" presId="urn:microsoft.com/office/officeart/2009/3/layout/StepUpProcess"/>
    <dgm:cxn modelId="{31CE1CD7-47DE-468F-8950-3DCC7B13B6AA}" type="presParOf" srcId="{100BA6DE-E833-49B7-AA98-761BB642E135}" destId="{DF250AC8-96AE-4B9C-9590-12890E114E9A}" srcOrd="0" destOrd="0" presId="urn:microsoft.com/office/officeart/2009/3/layout/StepUpProcess"/>
    <dgm:cxn modelId="{1FC40AD2-1019-4C27-85F0-F5D5DCA5732E}" type="presParOf" srcId="{100BA6DE-E833-49B7-AA98-761BB642E135}" destId="{96F22720-E847-45A8-BC1E-1C11BD3DC2D5}" srcOrd="1" destOrd="0" presId="urn:microsoft.com/office/officeart/2009/3/layout/StepUpProcess"/>
    <dgm:cxn modelId="{B0C12900-AA53-49D0-BE3B-9CA25C643A31}" type="presParOf" srcId="{100BA6DE-E833-49B7-AA98-761BB642E135}" destId="{B5C99EA0-C2DA-4C1D-AC5A-E71789C5DAEC}" srcOrd="2" destOrd="0" presId="urn:microsoft.com/office/officeart/2009/3/layout/StepUpProcess"/>
    <dgm:cxn modelId="{71D58F71-5647-4A7E-9CBD-911B504E80E5}" type="presParOf" srcId="{F017C3D5-534B-4963-9190-D361C93C95F5}" destId="{66F127C3-DE96-4579-A4C6-204FC7F6F12B}" srcOrd="9" destOrd="0" presId="urn:microsoft.com/office/officeart/2009/3/layout/StepUpProcess"/>
    <dgm:cxn modelId="{53AA1CC1-86B0-4E01-81FD-E4EBB226AEE4}" type="presParOf" srcId="{66F127C3-DE96-4579-A4C6-204FC7F6F12B}" destId="{19E4EEBB-022F-46CC-94CD-D896E02D08EA}" srcOrd="0" destOrd="0" presId="urn:microsoft.com/office/officeart/2009/3/layout/StepUpProcess"/>
    <dgm:cxn modelId="{ED6F9C2B-F200-4566-AFA0-4D47DE4D231D}" type="presParOf" srcId="{F017C3D5-534B-4963-9190-D361C93C95F5}" destId="{98D525DA-1C67-47DD-BE82-7FCB23336D5C}" srcOrd="10" destOrd="0" presId="urn:microsoft.com/office/officeart/2009/3/layout/StepUpProcess"/>
    <dgm:cxn modelId="{992D7D19-BDF6-47DF-B815-95B0866AC898}" type="presParOf" srcId="{98D525DA-1C67-47DD-BE82-7FCB23336D5C}" destId="{3CD52DFC-F0EE-4D30-9B68-5D3E0DFD7927}" srcOrd="0" destOrd="0" presId="urn:microsoft.com/office/officeart/2009/3/layout/StepUpProcess"/>
    <dgm:cxn modelId="{16DC3BE5-75C7-4308-AAC7-0D14B2565FCA}" type="presParOf" srcId="{98D525DA-1C67-47DD-BE82-7FCB23336D5C}" destId="{F88F72B2-A0C2-4CB6-BDEE-5E5E543628BF}" srcOrd="1" destOrd="0" presId="urn:microsoft.com/office/officeart/2009/3/layout/StepUpProcess"/>
    <dgm:cxn modelId="{88953557-335C-40B0-86F6-724B50DAEDCD}" type="presParOf" srcId="{98D525DA-1C67-47DD-BE82-7FCB23336D5C}" destId="{C7E854E2-4A7C-454E-B75E-FD1EF54F37E3}" srcOrd="2" destOrd="0" presId="urn:microsoft.com/office/officeart/2009/3/layout/StepUpProcess"/>
    <dgm:cxn modelId="{3C8446DF-E78B-4A84-BC18-0F1FC8C61DAA}" type="presParOf" srcId="{F017C3D5-534B-4963-9190-D361C93C95F5}" destId="{CBD5FE1C-033B-4215-BAC5-34EE7800B954}" srcOrd="11" destOrd="0" presId="urn:microsoft.com/office/officeart/2009/3/layout/StepUpProcess"/>
    <dgm:cxn modelId="{ADEA2E0A-F127-4F1F-9597-9F06C1F92FFE}" type="presParOf" srcId="{CBD5FE1C-033B-4215-BAC5-34EE7800B954}" destId="{B4362914-D1B1-48FC-9AF3-4F814CE4E70D}" srcOrd="0" destOrd="0" presId="urn:microsoft.com/office/officeart/2009/3/layout/StepUpProcess"/>
    <dgm:cxn modelId="{E9733569-2C92-47B3-83B2-54C7AF36D653}" type="presParOf" srcId="{F017C3D5-534B-4963-9190-D361C93C95F5}" destId="{8B1AAAA2-48AA-4CC5-B364-DB2495CAF734}" srcOrd="12" destOrd="0" presId="urn:microsoft.com/office/officeart/2009/3/layout/StepUpProcess"/>
    <dgm:cxn modelId="{ADBF8519-A732-423D-8E7E-8393FDCFB400}" type="presParOf" srcId="{8B1AAAA2-48AA-4CC5-B364-DB2495CAF734}" destId="{A982F527-E8DB-415B-95C6-A76ACC8FDE5F}" srcOrd="0" destOrd="0" presId="urn:microsoft.com/office/officeart/2009/3/layout/StepUpProcess"/>
    <dgm:cxn modelId="{15554D6A-3EB6-4582-9381-AD68F8D5A043}" type="presParOf" srcId="{8B1AAAA2-48AA-4CC5-B364-DB2495CAF734}" destId="{DAD332F1-6286-49D6-BED5-A9EA36306A8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9835C-0AE8-4BF6-9B0C-2AB2F5E053E1}">
      <dsp:nvSpPr>
        <dsp:cNvPr id="0" name=""/>
        <dsp:cNvSpPr/>
      </dsp:nvSpPr>
      <dsp:spPr>
        <a:xfrm rot="5400000">
          <a:off x="161537" y="2172149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D3123-6C7C-456D-A571-FDB732E51F0C}">
      <dsp:nvSpPr>
        <dsp:cNvPr id="0" name=""/>
        <dsp:cNvSpPr/>
      </dsp:nvSpPr>
      <dsp:spPr>
        <a:xfrm>
          <a:off x="81484" y="2410579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表示</a:t>
          </a:r>
        </a:p>
      </dsp:txBody>
      <dsp:txXfrm>
        <a:off x="81484" y="2410579"/>
        <a:ext cx="720439" cy="631507"/>
      </dsp:txXfrm>
    </dsp:sp>
    <dsp:sp modelId="{D9272477-4C37-437E-B492-488E7D87293A}">
      <dsp:nvSpPr>
        <dsp:cNvPr id="0" name=""/>
        <dsp:cNvSpPr/>
      </dsp:nvSpPr>
      <dsp:spPr>
        <a:xfrm>
          <a:off x="665991" y="2113399"/>
          <a:ext cx="135931" cy="1359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BDC10-CB79-48DB-90D3-D6CBA0866A28}">
      <dsp:nvSpPr>
        <dsp:cNvPr id="0" name=""/>
        <dsp:cNvSpPr/>
      </dsp:nvSpPr>
      <dsp:spPr>
        <a:xfrm rot="5400000">
          <a:off x="1043495" y="1953907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EADF6-4447-447A-9622-52431ABF9224}">
      <dsp:nvSpPr>
        <dsp:cNvPr id="0" name=""/>
        <dsp:cNvSpPr/>
      </dsp:nvSpPr>
      <dsp:spPr>
        <a:xfrm>
          <a:off x="963442" y="2192337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逻辑</a:t>
          </a:r>
          <a:r>
            <a:rPr lang="en-US" altLang="zh-CN" sz="1300" kern="1200" dirty="0"/>
            <a:t>	</a:t>
          </a:r>
          <a:endParaRPr lang="zh-CN" altLang="en-US" sz="1300" kern="1200" dirty="0"/>
        </a:p>
      </dsp:txBody>
      <dsp:txXfrm>
        <a:off x="963442" y="2192337"/>
        <a:ext cx="720439" cy="631507"/>
      </dsp:txXfrm>
    </dsp:sp>
    <dsp:sp modelId="{D7190D31-2B9B-4C45-A055-C681D5E54441}">
      <dsp:nvSpPr>
        <dsp:cNvPr id="0" name=""/>
        <dsp:cNvSpPr/>
      </dsp:nvSpPr>
      <dsp:spPr>
        <a:xfrm>
          <a:off x="1547950" y="1895157"/>
          <a:ext cx="135931" cy="1359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209DE-7AFF-473E-99F7-8B3DE7BEA3BE}">
      <dsp:nvSpPr>
        <dsp:cNvPr id="0" name=""/>
        <dsp:cNvSpPr/>
      </dsp:nvSpPr>
      <dsp:spPr>
        <a:xfrm rot="5400000">
          <a:off x="1925454" y="1735666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E9338-82CC-4BB9-B92C-41ED6388B4D8}">
      <dsp:nvSpPr>
        <dsp:cNvPr id="0" name=""/>
        <dsp:cNvSpPr/>
      </dsp:nvSpPr>
      <dsp:spPr>
        <a:xfrm>
          <a:off x="1845401" y="1974096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时序</a:t>
          </a:r>
        </a:p>
      </dsp:txBody>
      <dsp:txXfrm>
        <a:off x="1845401" y="1974096"/>
        <a:ext cx="720439" cy="631507"/>
      </dsp:txXfrm>
    </dsp:sp>
    <dsp:sp modelId="{102F00EC-D4DB-47BA-8875-C8335EEDB170}">
      <dsp:nvSpPr>
        <dsp:cNvPr id="0" name=""/>
        <dsp:cNvSpPr/>
      </dsp:nvSpPr>
      <dsp:spPr>
        <a:xfrm>
          <a:off x="2429909" y="1676916"/>
          <a:ext cx="135931" cy="1359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A4B86-16E1-4C04-8341-70686221521B}">
      <dsp:nvSpPr>
        <dsp:cNvPr id="0" name=""/>
        <dsp:cNvSpPr/>
      </dsp:nvSpPr>
      <dsp:spPr>
        <a:xfrm rot="5400000">
          <a:off x="2807413" y="1517424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33E96-BCB3-4F2A-A91D-CD173558949B}">
      <dsp:nvSpPr>
        <dsp:cNvPr id="0" name=""/>
        <dsp:cNvSpPr/>
      </dsp:nvSpPr>
      <dsp:spPr>
        <a:xfrm>
          <a:off x="2727360" y="1755854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状态机</a:t>
          </a:r>
        </a:p>
      </dsp:txBody>
      <dsp:txXfrm>
        <a:off x="2727360" y="1755854"/>
        <a:ext cx="720439" cy="631507"/>
      </dsp:txXfrm>
    </dsp:sp>
    <dsp:sp modelId="{140869C1-33CD-4076-8756-4788D0C6ABD5}">
      <dsp:nvSpPr>
        <dsp:cNvPr id="0" name=""/>
        <dsp:cNvSpPr/>
      </dsp:nvSpPr>
      <dsp:spPr>
        <a:xfrm>
          <a:off x="3311867" y="1458674"/>
          <a:ext cx="135931" cy="1359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50AC8-96AE-4B9C-9590-12890E114E9A}">
      <dsp:nvSpPr>
        <dsp:cNvPr id="0" name=""/>
        <dsp:cNvSpPr/>
      </dsp:nvSpPr>
      <dsp:spPr>
        <a:xfrm rot="5400000">
          <a:off x="3689372" y="1299182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22720-E847-45A8-BC1E-1C11BD3DC2D5}">
      <dsp:nvSpPr>
        <dsp:cNvPr id="0" name=""/>
        <dsp:cNvSpPr/>
      </dsp:nvSpPr>
      <dsp:spPr>
        <a:xfrm>
          <a:off x="3609319" y="1537613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机器码</a:t>
          </a:r>
        </a:p>
      </dsp:txBody>
      <dsp:txXfrm>
        <a:off x="3609319" y="1537613"/>
        <a:ext cx="720439" cy="631507"/>
      </dsp:txXfrm>
    </dsp:sp>
    <dsp:sp modelId="{B5C99EA0-C2DA-4C1D-AC5A-E71789C5DAEC}">
      <dsp:nvSpPr>
        <dsp:cNvPr id="0" name=""/>
        <dsp:cNvSpPr/>
      </dsp:nvSpPr>
      <dsp:spPr>
        <a:xfrm>
          <a:off x="4193826" y="1240433"/>
          <a:ext cx="135931" cy="1359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52DFC-F0EE-4D30-9B68-5D3E0DFD7927}">
      <dsp:nvSpPr>
        <dsp:cNvPr id="0" name=""/>
        <dsp:cNvSpPr/>
      </dsp:nvSpPr>
      <dsp:spPr>
        <a:xfrm rot="5400000">
          <a:off x="4571330" y="1080941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F72B2-A0C2-4CB6-BDEE-5E5E543628BF}">
      <dsp:nvSpPr>
        <dsp:cNvPr id="0" name=""/>
        <dsp:cNvSpPr/>
      </dsp:nvSpPr>
      <dsp:spPr>
        <a:xfrm>
          <a:off x="4491277" y="1319371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高级语言</a:t>
          </a:r>
        </a:p>
      </dsp:txBody>
      <dsp:txXfrm>
        <a:off x="4491277" y="1319371"/>
        <a:ext cx="720439" cy="631507"/>
      </dsp:txXfrm>
    </dsp:sp>
    <dsp:sp modelId="{C7E854E2-4A7C-454E-B75E-FD1EF54F37E3}">
      <dsp:nvSpPr>
        <dsp:cNvPr id="0" name=""/>
        <dsp:cNvSpPr/>
      </dsp:nvSpPr>
      <dsp:spPr>
        <a:xfrm>
          <a:off x="5075785" y="1022191"/>
          <a:ext cx="135931" cy="1359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F527-E8DB-415B-95C6-A76ACC8FDE5F}">
      <dsp:nvSpPr>
        <dsp:cNvPr id="0" name=""/>
        <dsp:cNvSpPr/>
      </dsp:nvSpPr>
      <dsp:spPr>
        <a:xfrm rot="5400000">
          <a:off x="5453289" y="862699"/>
          <a:ext cx="479574" cy="7980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332F1-6286-49D6-BED5-A9EA36306A84}">
      <dsp:nvSpPr>
        <dsp:cNvPr id="0" name=""/>
        <dsp:cNvSpPr/>
      </dsp:nvSpPr>
      <dsp:spPr>
        <a:xfrm>
          <a:off x="5373236" y="1101130"/>
          <a:ext cx="720439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……</a:t>
          </a:r>
          <a:endParaRPr lang="zh-CN" altLang="en-US" sz="1300" kern="1200" dirty="0"/>
        </a:p>
      </dsp:txBody>
      <dsp:txXfrm>
        <a:off x="5373236" y="1101130"/>
        <a:ext cx="720439" cy="63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49EF33-1BF8-49F7-918D-11EE9F04FB28}" type="datetimeFigureOut">
              <a:rPr lang="zh-CN" altLang="en-US"/>
              <a:t>2023/9/7</a:t>
            </a:fld>
            <a:endParaRPr lang="en-US" altLang="zh-CN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616E1B-D57C-4DD9-8C78-E9F14A888E6F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fans.com/v/tag/12732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lecfans.com/tags/%E9%99%80%E8%9E%BA%E4%BB%AA/" TargetMode="External"/><Relationship Id="rId5" Type="http://schemas.openxmlformats.org/officeDocument/2006/relationships/hyperlink" Target="https://m.elecfans.com/v/" TargetMode="External"/><Relationship Id="rId4" Type="http://schemas.openxmlformats.org/officeDocument/2006/relationships/hyperlink" Target="https://www.hqchip.com/app/1522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BD6B8-9E6D-49A1-BE7C-D7662EE87E6C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370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7666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0464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1135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655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294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616E1B-D57C-4DD9-8C78-E9F14A888E6F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6</a:t>
            </a:fld>
            <a:endParaRPr kumimoji="0" lang="en-US" altLang="zh-CN" sz="12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1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616E1B-D57C-4DD9-8C78-E9F14A888E6F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7</a:t>
            </a:fld>
            <a:endParaRPr kumimoji="0" lang="en-US" altLang="zh-CN" sz="12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 txBox="1">
            <a:spLocks noGrp="1" noChangeArrowheads="1"/>
          </p:cNvSpPr>
          <p:nvPr/>
        </p:nvSpPr>
        <p:spPr bwMode="auto">
          <a:xfrm>
            <a:off x="-22225" y="8715375"/>
            <a:ext cx="29781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7026" tIns="0" rIns="17026" bIns="0" anchor="b"/>
          <a:lstStyle>
            <a:lvl1pPr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03580" indent="-27178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081405" indent="-21590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513205" indent="-21590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1946275" indent="-21590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4034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8606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3178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7750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815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+mn-cs"/>
              </a:rPr>
              <a:t>CS252 S05</a:t>
            </a:r>
          </a:p>
        </p:txBody>
      </p:sp>
      <p:sp>
        <p:nvSpPr>
          <p:cNvPr id="14339" name="Rectangle 5"/>
          <p:cNvSpPr txBox="1">
            <a:spLocks noGrp="1" noChangeArrowheads="1"/>
          </p:cNvSpPr>
          <p:nvPr/>
        </p:nvSpPr>
        <p:spPr bwMode="auto">
          <a:xfrm>
            <a:off x="3902075" y="8715375"/>
            <a:ext cx="29781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7026" tIns="0" rIns="17026" bIns="0" anchor="b"/>
          <a:lstStyle>
            <a:lvl1pPr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03580" indent="-27178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081405" indent="-21590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513205" indent="-21590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1946275" indent="-215900" defTabSz="815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4034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8606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3178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775075" indent="-2159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r" defTabSz="815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92D4C3-50D5-4381-ADBC-FEDCDF98A5D8}" type="slidenum">
              <a:rPr kumimoji="0" lang="zh-CN" altLang="en-US" sz="9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+mn-cs"/>
              </a:rPr>
              <a:t>8</a:t>
            </a:fld>
            <a:endParaRPr kumimoji="0" lang="en-US" altLang="zh-CN" sz="900" b="0" i="1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+mn-cs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28" tIns="45404" rIns="92228" bIns="45404" anchor="t"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994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616E1B-D57C-4DD9-8C78-E9F14A888E6F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9</a:t>
            </a:fld>
            <a:endParaRPr kumimoji="0" lang="en-US" altLang="zh-CN" sz="12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17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r>
              <a:rPr lang="zh-CN" altLang="en-US" b="0" i="0" u="sng" strike="noStrike" dirty="0">
                <a:solidFill>
                  <a:srgbClr val="4298B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无人机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</a:t>
            </a:r>
            <a:r>
              <a:rPr lang="en-US" altLang="zh-CN" b="0" i="0" u="sng" strike="noStrike" dirty="0">
                <a:solidFill>
                  <a:srgbClr val="4298B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4"/>
              </a:rPr>
              <a:t>SD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指是</a:t>
            </a:r>
            <a:r>
              <a:rPr lang="zh-CN" altLang="en-US" b="0" i="0" u="sng" strike="noStrike" dirty="0">
                <a:solidFill>
                  <a:srgbClr val="4298B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5"/>
              </a:rPr>
              <a:t>视频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叠加系统，就是把飞行器的状态，也就是各个模块的数据，比如你装风速仪、高度仪、</a:t>
            </a:r>
            <a:r>
              <a:rPr lang="zh-CN" altLang="en-US" b="0" i="0" u="sng" strike="noStrike" dirty="0">
                <a:solidFill>
                  <a:srgbClr val="4298B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陀螺仪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、电量监控等，整合到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OSD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模块，然后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OSD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模块把监控的数据返回到终端（遥控器的显示屏上）叠加到图传的图像上。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F07B9-B397-4743-A9E8-13A1C74A4800}" type="slidenum">
              <a:rPr lang="en-US" altLang="zh-CN" smtClean="0"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9930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111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16E1B-D57C-4DD9-8C78-E9F14A888E6F}" type="slidenum">
              <a:rPr lang="zh-CN" altLang="en-US" smtClean="0"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473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2880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848546" y="646275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fld id="{E6AC41E2-6E75-4510-A384-33CD3C7209CD}" type="slidenum">
              <a:rPr lang="de-DE" altLang="zh-CN" smtClean="0"/>
              <a:t>‹#›</a:t>
            </a:fld>
            <a:endParaRPr lang="en-GB" altLang="zh-CN"/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304800" y="76200"/>
            <a:ext cx="54102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2pPr>
            <a:lvl3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3pPr>
            <a:lvl4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9pPr>
          </a:lstStyle>
          <a:p>
            <a:pPr>
              <a:defRPr/>
            </a:pPr>
            <a:endParaRPr lang="zh-CN" altLang="en-US" sz="210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7504" y="1206758"/>
            <a:ext cx="8874642" cy="5256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214630" indent="-214630" algn="just">
              <a:buFont typeface="Wingdings" panose="05000000000000000000" pitchFamily="2" charset="2"/>
              <a:buChar char="n"/>
              <a:defRPr sz="1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57530" indent="-214630" algn="just">
              <a:buFont typeface="Wingdings" panose="05000000000000000000" pitchFamily="2" charset="2"/>
              <a:buChar char="l"/>
              <a:defRPr sz="1800" b="1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marL="900430" indent="-214630" algn="just">
              <a:buFont typeface="Wingdings" panose="05000000000000000000" pitchFamily="2" charset="2"/>
              <a:buChar char="p"/>
              <a:defRPr sz="1500" b="1">
                <a:latin typeface="仿宋" panose="02010609060101010101" pitchFamily="49" charset="-122"/>
                <a:ea typeface="仿宋" panose="02010609060101010101" pitchFamily="49" charset="-122"/>
              </a:defRPr>
            </a:lvl3pPr>
            <a:lvl4pPr marL="1243330" indent="-214630" algn="just">
              <a:buSzPct val="70000"/>
              <a:buFontTx/>
              <a:buChar char="○"/>
              <a:defRPr sz="1350" b="1">
                <a:latin typeface="黑体" pitchFamily="2" charset="-122"/>
                <a:ea typeface="黑体" pitchFamily="2" charset="-122"/>
              </a:defRPr>
            </a:lvl4pPr>
            <a:lvl5pPr marL="1371600" indent="0">
              <a:buFont typeface="Arial" panose="020B0604020202020204" pitchFamily="34" charset="0"/>
              <a:buNone/>
              <a:defRPr sz="1200" b="1">
                <a:latin typeface="黑体" pitchFamily="2" charset="-122"/>
                <a:ea typeface="黑体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7952" y="148311"/>
            <a:ext cx="8928100" cy="760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l">
              <a:defRPr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980730"/>
            <a:ext cx="9144000" cy="1"/>
          </a:xfrm>
          <a:prstGeom prst="line">
            <a:avLst/>
          </a:prstGeom>
          <a:noFill/>
          <a:ln w="47625" cmpd="thinThick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CN" altLang="en-US" sz="135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spcBef>
                <a:spcPts val="0"/>
              </a:spcBef>
              <a:defRPr sz="2000" b="1">
                <a:latin typeface="Courier"/>
                <a:ea typeface="仿宋" panose="02010609060101010101" pitchFamily="49" charset="-122"/>
              </a:defRPr>
            </a:lvl2pPr>
            <a:lvl3pPr>
              <a:spcBef>
                <a:spcPts val="0"/>
              </a:spcBef>
              <a:defRPr sz="1800" b="1">
                <a:latin typeface="Corbel" panose="020B0503020204020204" pitchFamily="34" charset="0"/>
                <a:ea typeface="楷体" panose="02010609060101010101" pitchFamily="49" charset="-122"/>
              </a:defRPr>
            </a:lvl3pPr>
            <a:lvl4pPr>
              <a:spcBef>
                <a:spcPts val="0"/>
              </a:spcBef>
              <a:defRPr>
                <a:latin typeface="Courier"/>
                <a:ea typeface="黑体" pitchFamily="2" charset="-122"/>
              </a:defRPr>
            </a:lvl4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3"/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79512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88401-22E9-4153-B0F5-3C3505E5B3D2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AA37B-31F2-46EE-90A4-68D9AA6A4383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aseline="0"/>
            </a:lvl1pPr>
          </a:lstStyle>
          <a:p>
            <a:pPr>
              <a:defRPr/>
            </a:pPr>
            <a:r>
              <a:rPr lang="en-US" altLang="zh-CN" dirty="0"/>
              <a:t>Hong An @CS of USTC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FBBF7-0857-4E0C-8BA6-6E15C623885C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0A3BD-B17F-41BC-AD2B-B1F4D871CDA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CAC6C-B0AD-4F0E-9446-33370F30D5FC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A47DD-4F3B-4B0E-A7D4-817BFF4C49E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434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5188" y="981075"/>
            <a:ext cx="43434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83934-C491-42A4-BFD4-814AB71EDDF7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012B7-EEC4-4D8F-A0AE-0D024276F354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9777" y="71438"/>
            <a:ext cx="1247775" cy="819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9AC0E-F239-4395-A14B-CA68D9010451}" type="datetime1">
              <a:rPr lang="zh-CN" altLang="en-US"/>
              <a:t>2023/9/7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E5A60-ACBF-4E9D-8250-BA2475CAEA5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D333-2B55-4460-872C-65971AEBE282}" type="datetime1">
              <a:rPr lang="zh-CN" altLang="en-US"/>
              <a:t>2023/9/7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155E1-15C7-4BC0-8F47-E13BA6600D3E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9777" y="71438"/>
            <a:ext cx="1247775" cy="819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A0602-4C1E-4AA8-8FA1-77F1FDCED5FC}" type="datetime1">
              <a:rPr lang="zh-CN" altLang="en-US"/>
              <a:t>2023/9/7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BD95A-F8D2-4488-8611-E7B836139D3B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79388" y="71438"/>
            <a:ext cx="8839200" cy="765175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108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ACA26-EDE1-4762-BE66-94A7EAAFB3D1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461BE-3140-4BB3-A330-A3E92F9AD8B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1047-FBFB-4E30-BFC4-5930808DCF04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CEF3C-935F-45BB-9C47-4C73976C44B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3EDD8-01BB-47F8-8E6D-2645728DF3F1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F2E81-A0D5-41DE-88A7-2A2FFF4DBF7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8788" y="71438"/>
            <a:ext cx="2209800" cy="63912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79388" y="71438"/>
            <a:ext cx="6477000" cy="63912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442F-28AC-43F0-93B7-FE355784DBDB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35D7-0ECB-4EE2-86E4-B3A13F216CB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388" y="71438"/>
            <a:ext cx="8839200" cy="7651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79388" y="981075"/>
            <a:ext cx="4343400" cy="54816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5188" y="981075"/>
            <a:ext cx="4343400" cy="54816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7A132-778D-41EB-A2E6-EEFB736A1018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7858A-8586-41E6-A722-1234A2DFF6F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388" y="71438"/>
            <a:ext cx="8839200" cy="7651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联机映像占位符 2"/>
          <p:cNvSpPr>
            <a:spLocks noGrp="1"/>
          </p:cNvSpPr>
          <p:nvPr>
            <p:ph type="clipArt" sz="half" idx="1"/>
          </p:nvPr>
        </p:nvSpPr>
        <p:spPr>
          <a:xfrm>
            <a:off x="179388" y="981075"/>
            <a:ext cx="4343400" cy="5481638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5188" y="981075"/>
            <a:ext cx="4343400" cy="54816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A0602-4C1E-4AA8-8FA1-77F1FDCED5FC}" type="datetime1">
              <a:rPr lang="zh-CN" altLang="en-US"/>
              <a:t>2023/9/7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BD95A-F8D2-4488-8611-E7B836139D3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537325"/>
            <a:ext cx="2286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A0602-4C1E-4AA8-8FA1-77F1FDCED5FC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3200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0" y="6537325"/>
            <a:ext cx="2743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BD95A-F8D2-4488-8611-E7B836139D3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BBF7-0857-4E0C-8BA6-6E15C623885C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0A3BD-B17F-41BC-AD2B-B1F4D871CDA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97768" y="6537325"/>
            <a:ext cx="22860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88401-22E9-4153-B0F5-3C3505E5B3D2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AA37B-31F2-46EE-90A4-68D9AA6A438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CAC6C-B0AD-4F0E-9446-33370F30D5FC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47DD-4F3B-4B0E-A7D4-817BFF4C49E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434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5188" y="981075"/>
            <a:ext cx="43434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83934-C491-42A4-BFD4-814AB71EDDF7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12B7-EEC4-4D8F-A0AE-0D024276F35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9AC0E-F239-4395-A14B-CA68D9010451}" type="datetime1">
              <a:rPr lang="zh-CN" altLang="en-US"/>
              <a:t>2023/9/7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5A60-ACBF-4E9D-8250-BA2475CAEA5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7D333-2B55-4460-872C-65971AEBE282}" type="datetime1">
              <a:rPr lang="zh-CN" altLang="en-US"/>
              <a:t>2023/9/7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55E1-15C7-4BC0-8F47-E13BA6600D3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0602-4C1E-4AA8-8FA1-77F1FDCED5FC}" type="datetime1">
              <a:rPr lang="zh-CN" altLang="en-US"/>
              <a:t>2023/9/7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D95A-F8D2-4488-8611-E7B836139D3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ACA26-EDE1-4762-BE66-94A7EAAFB3D1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61BE-3140-4BB3-A330-A3E92F9AD8B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41047-FBFB-4E30-BFC4-5930808DCF04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CEF3C-935F-45BB-9C47-4C73976C44B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EDD8-01BB-47F8-8E6D-2645728DF3F1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F2E81-A0D5-41DE-88A7-2A2FFF4DBF7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8788" y="71438"/>
            <a:ext cx="2209800" cy="63912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79388" y="71438"/>
            <a:ext cx="6477000" cy="63912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442F-28AC-43F0-93B7-FE355784DBDB}" type="datetime1">
              <a:rPr lang="zh-CN" altLang="en-US"/>
              <a:t>2023/9/7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35D7-0ECB-4EE2-86E4-B3A13F216CB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388" y="71438"/>
            <a:ext cx="8839200" cy="7651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79388" y="981075"/>
            <a:ext cx="4343400" cy="54816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5188" y="981075"/>
            <a:ext cx="4343400" cy="54816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A132-778D-41EB-A2E6-EEFB736A1018}" type="datetime1">
              <a:rPr lang="zh-CN" altLang="en-US"/>
              <a:t>2023/9/7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7858A-8586-41E6-A722-1234A2DFF6F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848546" y="6462754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 altLang="zh-CN">
                <a:solidFill>
                  <a:srgbClr val="000000"/>
                </a:solidFill>
              </a:rPr>
              <a:t>Page </a:t>
            </a:r>
            <a:fld id="{E6AC41E2-6E75-4510-A384-33CD3C7209CD}" type="slidenum">
              <a:rPr lang="de-DE" altLang="zh-CN" smtClean="0">
                <a:solidFill>
                  <a:srgbClr val="000000"/>
                </a:solidFill>
              </a:rPr>
              <a:t>‹#›</a:t>
            </a:fld>
            <a:endParaRPr lang="en-GB" altLang="zh-CN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304800" y="76200"/>
            <a:ext cx="54102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2pPr>
            <a:lvl3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3pPr>
            <a:lvl4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>
              <a:spcBef>
                <a:spcPct val="0"/>
              </a:spcBef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9"/>
                </a:solidFill>
                <a:latin typeface="Arial" panose="020B0604020202020204" pitchFamily="34" charset="0"/>
                <a:ea typeface="黑体" pitchFamily="2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zh-CN" altLang="en-US" baseline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48307"/>
            <a:ext cx="8928100" cy="760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0" y="980728"/>
            <a:ext cx="9144000" cy="1"/>
          </a:xfrm>
          <a:prstGeom prst="line">
            <a:avLst/>
          </a:prstGeom>
          <a:noFill/>
          <a:ln w="47625" cmpd="thinThick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aseline="0">
              <a:solidFill>
                <a:srgbClr val="000000"/>
              </a:solidFill>
              <a:latin typeface="Arial" panose="020B0604020202020204"/>
              <a:ea typeface="黑体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7504" y="1148565"/>
            <a:ext cx="8874642" cy="5256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285750" indent="-285750" algn="just">
              <a:buFont typeface="Wingdings" panose="05000000000000000000" pitchFamily="2" charset="2"/>
              <a:buChar char="n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algn="just">
              <a:buFont typeface="Wingdings" panose="05000000000000000000" pitchFamily="2" charset="2"/>
              <a:buChar char="l"/>
              <a:defRPr sz="2000" b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200150" indent="-285750" algn="just">
              <a:buFont typeface="Wingdings" panose="05000000000000000000" pitchFamily="2" charset="2"/>
              <a:buChar char="p"/>
              <a:defRPr sz="1800" b="1">
                <a:latin typeface="仿宋" panose="02010609060101010101" pitchFamily="49" charset="-122"/>
                <a:ea typeface="仿宋" panose="02010609060101010101" pitchFamily="49" charset="-122"/>
              </a:defRPr>
            </a:lvl3pPr>
            <a:lvl4pPr marL="1657350" indent="-285750" algn="just">
              <a:buSzPct val="70000"/>
              <a:buFontTx/>
              <a:buChar char="○"/>
              <a:defRPr sz="1600" b="1">
                <a:latin typeface="黑体" pitchFamily="2" charset="-122"/>
                <a:ea typeface="黑体" pitchFamily="2" charset="-122"/>
              </a:defRPr>
            </a:lvl4pPr>
            <a:lvl5pPr marL="1828800" indent="0">
              <a:buFont typeface="Arial" panose="020B0604020202020204" pitchFamily="34" charset="0"/>
              <a:buNone/>
              <a:defRPr sz="1600" b="1">
                <a:latin typeface="黑体" pitchFamily="2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035-BD05-4744-9343-3884CB81EC3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3E52-98D4-4D56-ABFC-FE1EB888D5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36CB035-BD05-4744-9343-3884CB81EC31}" type="datetimeFigureOut">
              <a:rPr lang="zh-CN" altLang="en-US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2023/9/7</a:t>
            </a:fld>
            <a:endParaRPr lang="zh-CN" altLang="en-US" baseline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aseline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DE13E52-98D4-4D56-ABFC-FE1EB888D54D}" type="slidenum">
              <a:rPr lang="zh-CN" altLang="en-US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zh-CN" altLang="en-US" baseline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1075"/>
            <a:ext cx="88392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71438"/>
            <a:ext cx="8839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 flipV="1">
            <a:off x="179388" y="908050"/>
            <a:ext cx="8856662" cy="0"/>
          </a:xfrm>
          <a:prstGeom prst="line">
            <a:avLst/>
          </a:prstGeom>
          <a:noFill/>
          <a:ln w="47625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79512" y="6557698"/>
            <a:ext cx="2286000" cy="224102"/>
          </a:xfrm>
          <a:prstGeom prst="rect">
            <a:avLst/>
          </a:prstGeom>
        </p:spPr>
        <p:txBody>
          <a:bodyPr anchor="ctr"/>
          <a:lstStyle>
            <a:lvl1pPr>
              <a:defRPr sz="1400" baseline="0"/>
            </a:lvl1pPr>
          </a:lstStyle>
          <a:p>
            <a:pPr>
              <a:defRPr/>
            </a:pPr>
            <a:fld id="{FAF88401-22E9-4153-B0F5-3C3505E5B3D2}" type="datetime1">
              <a:rPr lang="zh-CN" altLang="en-US" smtClean="0"/>
              <a:t>2023/9/7</a:t>
            </a:fld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293296" y="6557698"/>
            <a:ext cx="2743200" cy="224102"/>
          </a:xfrm>
          <a:prstGeom prst="rect">
            <a:avLst/>
          </a:prstGeom>
        </p:spPr>
        <p:txBody>
          <a:bodyPr/>
          <a:lstStyle>
            <a:lvl1pPr algn="r">
              <a:defRPr sz="1400" baseline="0"/>
            </a:lvl1pPr>
          </a:lstStyle>
          <a:p>
            <a:pPr>
              <a:defRPr/>
            </a:pPr>
            <a:fld id="{283AA37B-31F2-46EE-90A4-68D9AA6A4383}" type="slidenum">
              <a:rPr lang="en-US" altLang="zh-CN" smtClean="0"/>
              <a:t>‹#›</a:t>
            </a:fld>
            <a:endParaRPr lang="en-US" altLang="zh-CN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572250"/>
            <a:ext cx="3200400" cy="209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aseline="0"/>
            </a:lvl1pPr>
          </a:lstStyle>
          <a:p>
            <a:pPr>
              <a:defRPr/>
            </a:pPr>
            <a:r>
              <a:rPr lang="en-US" altLang="zh-CN"/>
              <a:t>Hong An @CS of USTC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  <a:ea typeface="楷体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Gungsuh" panose="02030600000101010101" pitchFamily="18" charset="-127"/>
        <a:buChar char="-"/>
        <a:defRPr sz="2400" b="1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1075"/>
            <a:ext cx="88392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37325"/>
            <a:ext cx="2286000" cy="244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8C75BF-420F-46A9-BC7D-C03727AB3FB9}" type="datetime1">
              <a:rPr lang="zh-CN" altLang="en-US"/>
              <a:t>2023/9/7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aseline="0"/>
            </a:lvl1pPr>
          </a:lstStyle>
          <a:p>
            <a:pPr>
              <a:defRPr/>
            </a:pPr>
            <a:r>
              <a:rPr lang="en-US" altLang="zh-CN"/>
              <a:t>Lecture 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537325"/>
            <a:ext cx="2743200" cy="244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959C821A-6763-4EB6-8588-90DEC9026826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71438"/>
            <a:ext cx="8839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 flipV="1">
            <a:off x="179388" y="908050"/>
            <a:ext cx="8856662" cy="0"/>
          </a:xfrm>
          <a:prstGeom prst="line">
            <a:avLst/>
          </a:prstGeom>
          <a:noFill/>
          <a:ln w="47625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anose="020B0604020202020204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  <a:ea typeface="楷体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Gungsuh" panose="02030600000101010101" pitchFamily="18" charset="-127"/>
        <a:buChar char="-"/>
        <a:defRPr sz="2400" b="1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acsa.ustc.edu.cn/ics/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7.png"/><Relationship Id="rId10" Type="http://schemas.openxmlformats.org/officeDocument/2006/relationships/image" Target="../media/image14.jpeg"/><Relationship Id="rId19" Type="http://schemas.openxmlformats.org/officeDocument/2006/relationships/image" Target="../media/image21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jpe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9.png"/><Relationship Id="rId20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35496" y="2204864"/>
            <a:ext cx="9108504" cy="2160240"/>
          </a:xfr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1-1  </a:t>
            </a:r>
            <a:b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Why Take This Course?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6644" y="5019680"/>
            <a:ext cx="4326248" cy="1488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b="1" baseline="0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b="1" baseline="0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b="1" baseline="0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 b="1" baseline="0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baseline="0" dirty="0">
                <a:solidFill>
                  <a:srgbClr val="1F497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计算机科学与技术学院</a:t>
            </a:r>
            <a:endParaRPr lang="en-US" altLang="zh-CN" sz="3200" b="1" baseline="0" dirty="0">
              <a:solidFill>
                <a:srgbClr val="1F497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aseline="0" dirty="0">
                <a:solidFill>
                  <a:srgbClr val="1F497D"/>
                </a:solidFill>
                <a:latin typeface="Calibri" panose="020F0502020204030204"/>
                <a:ea typeface="华文新魏" panose="02010800040101010101" pitchFamily="2" charset="-122"/>
              </a:rPr>
              <a:t>School of Computer Science and Technology</a:t>
            </a:r>
            <a:endParaRPr lang="zh-CN" altLang="en-US" baseline="0" dirty="0">
              <a:solidFill>
                <a:srgbClr val="1F497D"/>
              </a:solidFill>
              <a:latin typeface="Calibri" panose="020F0502020204030204"/>
              <a:ea typeface="华文新魏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2039" y="404664"/>
            <a:ext cx="4137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zh-CN" altLang="en-US" sz="28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计算系统概论</a:t>
            </a:r>
            <a:r>
              <a:rPr lang="en-US" altLang="zh-CN" sz="28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zh-CN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to Computing Systems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zh-CN" altLang="en-US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CS1002A.01</a:t>
            </a:r>
            <a:r>
              <a:rPr lang="zh-CN" altLang="en-US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EE03B-8D6F-4ED7-BB47-D6A2968B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笔记本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A0848B7-443C-47DA-AB8B-F944E0398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075" y="1288256"/>
            <a:ext cx="6981825" cy="4867275"/>
          </a:xfrm>
        </p:spPr>
      </p:pic>
    </p:spTree>
    <p:extLst>
      <p:ext uri="{BB962C8B-B14F-4D97-AF65-F5344CB8AC3E}">
        <p14:creationId xmlns:p14="http://schemas.microsoft.com/office/powerpoint/2010/main" val="289911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F469FB28-764D-4527-9532-3B2E8794C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笔记本</a:t>
            </a: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EDB606F4-B44A-4135-8EC9-989F5E90E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438" y="1235869"/>
            <a:ext cx="6515100" cy="4972050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ACEA2-CEEB-49EB-AC6E-E0046A14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FBBF7-0857-4E0C-8BA6-6E15C623885C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3F7F7B-E5BD-47C1-9193-F0EB609D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0A3BD-B17F-41BC-AD2B-B1F4D871CDAD}" type="slidenum">
              <a:rPr lang="en-US" altLang="zh-CN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665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01659C9-AA9A-4DDA-8A68-51E8356F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笔记本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694D25D-CF13-4EE9-9D31-8D773CD6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625" y="2340769"/>
            <a:ext cx="5800725" cy="2762250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27DCF4-C119-4B43-8F0E-ED4DD6B8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FBBF7-0857-4E0C-8BA6-6E15C623885C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4AA9EB-4939-4ACA-B692-63B3C154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0A3BD-B17F-41BC-AD2B-B1F4D871CDAD}" type="slidenum">
              <a:rPr lang="en-US" altLang="zh-CN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9509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A7210DC7-D228-42A3-A4F4-209A4FFC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笔记本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690935-EDBA-4FD6-900A-DBCBF9C3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FBBF7-0857-4E0C-8BA6-6E15C623885C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D1C6E-8066-44CF-8B94-EB0AEB7B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0A3BD-B17F-41BC-AD2B-B1F4D871CDAD}" type="slidenum">
              <a:rPr lang="en-US" altLang="zh-CN" smtClean="0"/>
              <a:t>13</a:t>
            </a:fld>
            <a:endParaRPr lang="en-US" altLang="zh-CN"/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6B3686E5-6D86-4C18-B19C-E2373AC831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469231"/>
            <a:ext cx="7620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9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BF6CC-E938-482B-9B83-D743E52D4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台式机</a:t>
            </a:r>
            <a:endParaRPr lang="en-US" dirty="0"/>
          </a:p>
        </p:txBody>
      </p:sp>
      <p:pic>
        <p:nvPicPr>
          <p:cNvPr id="16" name="Picture 4" descr="https://ss0.baidu.com/7Po3dSag_xI4khGko9WTAnF6hhy/zhidao/pic/item/b2de9c82d158ccbf632918ce1bd8bc3eb03541a8.jpg">
            <a:extLst>
              <a:ext uri="{FF2B5EF4-FFF2-40B4-BE49-F238E27FC236}">
                <a16:creationId xmlns:a16="http://schemas.microsoft.com/office/drawing/2014/main" id="{40D1304D-CFB6-446A-A52B-88C139D08D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963516"/>
            <a:ext cx="4094309" cy="54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699EE33-1CEB-46AF-AB06-8EFC3B533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390693" cy="33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7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BF6CC-E938-482B-9B83-D743E52D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71438"/>
            <a:ext cx="8839200" cy="765175"/>
          </a:xfrm>
        </p:spPr>
        <p:txBody>
          <a:bodyPr/>
          <a:lstStyle/>
          <a:p>
            <a:r>
              <a:rPr lang="zh-CN" altLang="en-US" dirty="0"/>
              <a:t>台式机</a:t>
            </a:r>
            <a:endParaRPr lang="en-US" dirty="0"/>
          </a:p>
        </p:txBody>
      </p:sp>
      <p:pic>
        <p:nvPicPr>
          <p:cNvPr id="9218" name="Picture 2" descr="https://gimg2.baidu.com/image_search/src=http%3A%2F%2Fimg2.hot.xmfish.com%2Fdata%2Fupload2%2FGoods%2F2013%2F06%2Fbede4c7c1fb19a9a06287a295004976f72.jpeg&amp;refer=http%3A%2F%2Fimg2.hot.xmfish.com&amp;app=2002&amp;size=f9999,10000&amp;q=a80&amp;n=0&amp;g=0n&amp;fmt=auto?sec=1664508969&amp;t=2288a1b9d184a4415b187be6aa4c1f2e">
            <a:extLst>
              <a:ext uri="{FF2B5EF4-FFF2-40B4-BE49-F238E27FC236}">
                <a16:creationId xmlns:a16="http://schemas.microsoft.com/office/drawing/2014/main" id="{7E79C69B-D471-46E0-8E5C-6CD15AEFF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01" y="1412776"/>
            <a:ext cx="6048209" cy="4536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s0.baidu.com/7Po3dSag_xI4khGko9WTAnF6hhy/zhidao/pic/item/b2de9c82d158ccbf632918ce1bd8bc3eb03541a8.jpg">
            <a:extLst>
              <a:ext uri="{FF2B5EF4-FFF2-40B4-BE49-F238E27FC236}">
                <a16:creationId xmlns:a16="http://schemas.microsoft.com/office/drawing/2014/main" id="{E6A95528-C745-43C6-B689-87856769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2042165"/>
            <a:ext cx="2635477" cy="35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9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>
            <a:extLst>
              <a:ext uri="{FF2B5EF4-FFF2-40B4-BE49-F238E27FC236}">
                <a16:creationId xmlns:a16="http://schemas.microsoft.com/office/drawing/2014/main" id="{2244C2DE-2256-48D3-B94B-38BDB304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台式机</a:t>
            </a:r>
          </a:p>
        </p:txBody>
      </p:sp>
      <p:pic>
        <p:nvPicPr>
          <p:cNvPr id="10242" name="Picture 2" descr="https://gimg2.baidu.com/image_search/src=http%3A%2F%2Fstatic.wangsu123.cn%2Farticle%2Fimage%2F20220123%2Fac06a0d71cf7c00470f2c245a7076222.png&amp;refer=http%3A%2F%2Fstatic.wangsu123.cn&amp;app=2002&amp;size=f9999,10000&amp;q=a80&amp;n=0&amp;g=0n&amp;fmt=auto?sec=1664508980&amp;t=798883dc805a49a404f75ef111cb65ad">
            <a:extLst>
              <a:ext uri="{FF2B5EF4-FFF2-40B4-BE49-F238E27FC236}">
                <a16:creationId xmlns:a16="http://schemas.microsoft.com/office/drawing/2014/main" id="{1140C57A-4585-406D-97E8-6B9D067FEC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4" y="1417638"/>
            <a:ext cx="7794167" cy="4713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58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>
            <a:extLst>
              <a:ext uri="{FF2B5EF4-FFF2-40B4-BE49-F238E27FC236}">
                <a16:creationId xmlns:a16="http://schemas.microsoft.com/office/drawing/2014/main" id="{9922BC75-7120-4DAA-A41C-213DA16B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台式机</a:t>
            </a:r>
          </a:p>
        </p:txBody>
      </p:sp>
      <p:pic>
        <p:nvPicPr>
          <p:cNvPr id="11266" name="Picture 2" descr="https://gimg2.baidu.com/image_search/src=http%3A%2F%2Fpic1.zhimg.com%2Fv2-a918c10cc7ada02b50dfc203104496b2_1440w.jpg%3Fsource%3D172ae18b&amp;refer=http%3A%2F%2Fpic1.zhimg.com&amp;app=2002&amp;size=f9999,10000&amp;q=a80&amp;n=0&amp;g=0n&amp;fmt=auto?sec=1664509016&amp;t=683d395c06f8cfd1925bb01625248097">
            <a:extLst>
              <a:ext uri="{FF2B5EF4-FFF2-40B4-BE49-F238E27FC236}">
                <a16:creationId xmlns:a16="http://schemas.microsoft.com/office/drawing/2014/main" id="{9371EFCB-1EF9-4064-B793-9F69489290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80" y="1719263"/>
            <a:ext cx="6216040" cy="4411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F7683E-B981-4076-9B28-C368FA5976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248400"/>
            <a:ext cx="2133600" cy="457200"/>
          </a:xfrm>
          <a:prstGeom prst="rect">
            <a:avLst/>
          </a:prstGeom>
        </p:spPr>
        <p:txBody>
          <a:bodyPr/>
          <a:lstStyle/>
          <a:p>
            <a:fld id="{321ED2DF-2AE8-481E-8D91-C18B4ECC6C64}" type="datetime1">
              <a:rPr lang="zh-CN" altLang="en-US" smtClean="0"/>
              <a:pPr/>
              <a:t>2023/9/7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D01CA6-E253-4587-AE72-2FB5E9AEC9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57200"/>
          </a:xfrm>
          <a:prstGeom prst="rect">
            <a:avLst/>
          </a:prstGeom>
        </p:spPr>
        <p:txBody>
          <a:bodyPr/>
          <a:lstStyle/>
          <a:p>
            <a:fld id="{84265339-60DE-4E5C-98B5-DBC04633CF99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71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EE03B-8D6F-4ED7-BB47-D6A2968B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手机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0275D9C-DB74-4AED-AB5F-F02E97F37D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00" y="1522936"/>
            <a:ext cx="6768940" cy="451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0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BC6BEE-9A23-403A-9F57-5FF2E974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手机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2E5C2DE-0677-43A0-AE75-EEDF1DDA8B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0" y="1694804"/>
            <a:ext cx="8194601" cy="46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42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2800" dirty="0">
                <a:sym typeface="Arial" panose="020B0604020202020204" pitchFamily="34" charset="0"/>
              </a:rPr>
              <a:t>Outline</a:t>
            </a:r>
            <a:endParaRPr lang="zh-CN" altLang="en-US" sz="2800" dirty="0">
              <a:sym typeface="Arial" panose="020B0604020202020204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114235" y="1374998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4F81BD"/>
              </a:buClr>
              <a:buNone/>
              <a:defRPr/>
            </a:pPr>
            <a:r>
              <a:rPr lang="en-US" altLang="zh-CN" sz="2400" b="1" baseline="0" dirty="0">
                <a:solidFill>
                  <a:srgbClr val="003399"/>
                </a:solidFill>
                <a:latin typeface="微软雅黑" panose="020B0503020204020204" pitchFamily="34" charset="-122"/>
              </a:rPr>
              <a:t>Course and Crew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36992" y="1282032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1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37581" y="1929053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1114235" y="2276872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81BD"/>
              </a:buClr>
              <a:buNone/>
              <a:defRPr/>
            </a:pPr>
            <a:r>
              <a:rPr lang="en-US" altLang="zh-CN" sz="2400" b="1" kern="0" baseline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Computer is in Everything!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336992" y="2193418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337581" y="2840439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7"/>
          <p:cNvSpPr txBox="1">
            <a:spLocks noChangeArrowheads="1"/>
          </p:cNvSpPr>
          <p:nvPr/>
        </p:nvSpPr>
        <p:spPr bwMode="auto">
          <a:xfrm>
            <a:off x="1114235" y="3175106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Why Take This Course?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336992" y="3082140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3</a:t>
            </a:r>
          </a:p>
        </p:txBody>
      </p:sp>
      <p:cxnSp>
        <p:nvCxnSpPr>
          <p:cNvPr id="47" name="直接连接符 46"/>
          <p:cNvCxnSpPr/>
          <p:nvPr/>
        </p:nvCxnSpPr>
        <p:spPr>
          <a:xfrm>
            <a:off x="337581" y="3729161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7"/>
          <p:cNvSpPr txBox="1">
            <a:spLocks noChangeArrowheads="1"/>
          </p:cNvSpPr>
          <p:nvPr/>
        </p:nvSpPr>
        <p:spPr bwMode="auto">
          <a:xfrm>
            <a:off x="1114235" y="4013259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Great Ideas in Computing Systems</a:t>
            </a:r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336992" y="3920293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4</a:t>
            </a:r>
          </a:p>
        </p:txBody>
      </p:sp>
      <p:cxnSp>
        <p:nvCxnSpPr>
          <p:cNvPr id="51" name="直接连接符 50"/>
          <p:cNvCxnSpPr/>
          <p:nvPr/>
        </p:nvCxnSpPr>
        <p:spPr>
          <a:xfrm>
            <a:off x="337581" y="4567314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7"/>
          <p:cNvSpPr txBox="1">
            <a:spLocks noChangeArrowheads="1"/>
          </p:cNvSpPr>
          <p:nvPr/>
        </p:nvSpPr>
        <p:spPr bwMode="auto">
          <a:xfrm>
            <a:off x="1114235" y="4851412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What’s This Course All About ?</a:t>
            </a: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336992" y="4758446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5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337581" y="5405467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 txBox="1">
            <a:spLocks noChangeArrowheads="1"/>
          </p:cNvSpPr>
          <p:nvPr/>
        </p:nvSpPr>
        <p:spPr bwMode="auto">
          <a:xfrm>
            <a:off x="1114235" y="5689563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Summary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336992" y="5596597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6</a:t>
            </a:r>
          </a:p>
        </p:txBody>
      </p:sp>
      <p:cxnSp>
        <p:nvCxnSpPr>
          <p:cNvPr id="60" name="直接连接符 59"/>
          <p:cNvCxnSpPr/>
          <p:nvPr/>
        </p:nvCxnSpPr>
        <p:spPr>
          <a:xfrm>
            <a:off x="337581" y="6243618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9686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4EF0F9-16F4-450D-9B14-738B475C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手机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422567A-305A-461A-97DD-E4D189A66D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70" y="980660"/>
            <a:ext cx="4608640" cy="543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BD9AA9-D620-4A2F-A6FD-07EADE6D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智能手环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AD457F3-FBBE-4333-A4AD-8F21DB3CE6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719263"/>
            <a:ext cx="6689724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67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9BC3E-75F9-4D2C-BF52-11ADFDA3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智能手环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781295E-BAD6-4200-A823-C5CF7B5555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5153"/>
            <a:ext cx="8229600" cy="37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65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A94D57-4D3D-4EA0-B61A-56E9A3A1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无人机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1074BF0-6334-438E-9BBB-8B76A70588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7" y="1268760"/>
            <a:ext cx="7996165" cy="51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063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89DBA7-3B02-41EB-91ED-8A6FAF89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无人机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747702B-B705-47B0-A132-38C4B4F92B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0" y="1556792"/>
            <a:ext cx="8212375" cy="41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32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0C7128-8CA1-4A1C-9075-4A5F177E5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无人机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B6DBE423-0FBF-4025-8707-6A5F918E12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59" y="1861659"/>
            <a:ext cx="7703247" cy="40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84CBC-C38B-4852-AABD-78E91F7E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蓝牙耳机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538EEDC-243D-451A-BD64-2CA6B731C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8" y="1719263"/>
            <a:ext cx="7836504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88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296F-D419-4EA0-B77D-AD5E813D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蓝牙耳机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3F2499D-45E5-420A-A99E-394C407AD5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7182"/>
            <a:ext cx="8229600" cy="379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479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87D8AFC-5B4C-4B22-87CB-37E01F0D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蓝牙耳机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9C0362D-9A08-423C-85A6-0B8BCC29D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35523"/>
            <a:ext cx="8229600" cy="1295401"/>
          </a:xfrm>
        </p:spPr>
        <p:txBody>
          <a:bodyPr/>
          <a:lstStyle/>
          <a:p>
            <a:r>
              <a:rPr lang="zh-CN" altLang="en-US" sz="2000" dirty="0"/>
              <a:t>高通</a:t>
            </a:r>
            <a:r>
              <a:rPr lang="en-US" altLang="zh-CN" sz="2000" dirty="0"/>
              <a:t>CSR8675</a:t>
            </a:r>
          </a:p>
          <a:p>
            <a:pPr lvl="1"/>
            <a:r>
              <a:rPr lang="en-US" altLang="zh-CN" sz="1800" dirty="0"/>
              <a:t>csr8675</a:t>
            </a:r>
            <a:r>
              <a:rPr lang="zh-CN" altLang="en-US" sz="1800" dirty="0"/>
              <a:t>是</a:t>
            </a:r>
            <a:r>
              <a:rPr lang="en-US" altLang="zh-CN" sz="1800" dirty="0"/>
              <a:t>csr86xx</a:t>
            </a:r>
            <a:r>
              <a:rPr lang="zh-CN" altLang="en-US" sz="1800" dirty="0"/>
              <a:t>系列的⼀部分，这是⼀系列⽤于⽆线⾳频应⽤的硅平台，集成了双模式蓝⽛收⾳机、⼀个低功耗的</a:t>
            </a:r>
            <a:r>
              <a:rPr lang="en-US" altLang="zh-CN" sz="1800" dirty="0" err="1"/>
              <a:t>dsp</a:t>
            </a:r>
            <a:r>
              <a:rPr lang="zh-CN" altLang="en-US" sz="1800" dirty="0"/>
              <a:t>，⼀个应⽤处理器，⼀个电池充电器，存储器和各种⾳频和硬件接⼝的单芯⽚解决⽅案。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EC7E3C-0294-4EAF-8437-4997DADE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0" y="1628750"/>
            <a:ext cx="8028480" cy="30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5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919C9-9A4D-48FA-92BA-02C5FFAF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无线传感器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1808F97-B47F-4A85-B529-1DD5FC3A6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1" y="1624882"/>
            <a:ext cx="7833818" cy="44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1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baseline="0" dirty="0"/>
              <a:t>课程主页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979712" y="6232986"/>
            <a:ext cx="436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baseline="0" dirty="0"/>
              <a:t>课程主页： </a:t>
            </a:r>
            <a:r>
              <a:rPr lang="en-US" altLang="zh-CN" b="1" baseline="0" dirty="0">
                <a:hlinkClick r:id="rId2"/>
              </a:rPr>
              <a:t>http://acsa.ustc.edu.cn/ics/</a:t>
            </a:r>
            <a:endParaRPr lang="zh-CN" altLang="en-US" b="1" baseline="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EC7D7E-2DE5-4170-A313-5D4B4B5F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6" y="1484784"/>
            <a:ext cx="7866487" cy="44095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919C9-9A4D-48FA-92BA-02C5FFAF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无线传感器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C6AF9200-94EA-4791-B1BA-2C8D35DF16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981075"/>
            <a:ext cx="7308850" cy="54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0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A496A8-9B80-4EA7-A012-F461B82E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无线传感器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4C586BB7-20EA-4405-95F8-2A2D13372E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28" y="1834064"/>
            <a:ext cx="5153744" cy="41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4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3222C-4BB6-42A4-A2C0-4F428B12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洗衣机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C91AF57-60B5-4DE8-B1C1-EB10C21F9D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13744"/>
            <a:ext cx="6350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90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1D6323-A1D3-401F-9CFA-64CBE42F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洗衣机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B147BAD-638C-41EC-8D38-347F63F448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719263"/>
            <a:ext cx="5882216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47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95D81-5D02-4C46-80E1-E318D05F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洗衣机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469D2C3-5203-4DBE-B51A-72BA80E4E3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07" y="1719263"/>
            <a:ext cx="6652786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68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5F45D15-0F67-4BA3-9CB9-1320B25F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所有这些设备的共同点是什么？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C8C61C8-24A4-45EC-BF54-5F2B7C1E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endParaRPr lang="en-US" altLang="zh-CN" dirty="0"/>
          </a:p>
          <a:p>
            <a:r>
              <a:rPr lang="zh-CN" altLang="en-US" dirty="0"/>
              <a:t>输出</a:t>
            </a:r>
            <a:endParaRPr lang="en-US" altLang="zh-CN" dirty="0"/>
          </a:p>
          <a:p>
            <a:r>
              <a:rPr lang="zh-CN" altLang="en-US" dirty="0"/>
              <a:t>运算</a:t>
            </a:r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FE922F-18DD-4D06-82DA-696F1AAF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FBBF7-0857-4E0C-8BA6-6E15C623885C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CCEE50-AEAD-48B9-B62B-58B86AD5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0A3BD-B17F-41BC-AD2B-B1F4D871CDAD}" type="slidenum">
              <a:rPr lang="en-US" altLang="zh-CN" smtClean="0"/>
              <a:t>35</a:t>
            </a:fld>
            <a:endParaRPr lang="en-US" altLang="zh-CN"/>
          </a:p>
        </p:txBody>
      </p:sp>
      <p:pic>
        <p:nvPicPr>
          <p:cNvPr id="54" name="Picture 2" descr="https://gimg2.baidu.com/image_search/src=http%3A%2F%2Fstatic.wangsu123.cn%2Farticle%2Fimage%2F20220123%2Fac06a0d71cf7c00470f2c245a7076222.png&amp;refer=http%3A%2F%2Fstatic.wangsu123.cn&amp;app=2002&amp;size=f9999,10000&amp;q=a80&amp;n=0&amp;g=0n&amp;fmt=auto?sec=1664508980&amp;t=798883dc805a49a404f75ef111cb65ad">
            <a:extLst>
              <a:ext uri="{FF2B5EF4-FFF2-40B4-BE49-F238E27FC236}">
                <a16:creationId xmlns:a16="http://schemas.microsoft.com/office/drawing/2014/main" id="{AFBF9952-AD67-451D-ACCD-29776174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3420887" cy="20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CAEB8A60-A5E6-4080-A55C-E9AA8D43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64" y="1268285"/>
            <a:ext cx="3503136" cy="178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3FCC4132-1387-460E-BC72-52727B61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8672"/>
            <a:ext cx="2077012" cy="155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>
            <a:extLst>
              <a:ext uri="{FF2B5EF4-FFF2-40B4-BE49-F238E27FC236}">
                <a16:creationId xmlns:a16="http://schemas.microsoft.com/office/drawing/2014/main" id="{42AA69D9-C575-4900-B014-D3B3003D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1" y="4710893"/>
            <a:ext cx="6948264" cy="153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5F45D15-0F67-4BA3-9CB9-1320B25F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所有这些设备的共同点是什么？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C8C61C8-24A4-45EC-BF54-5F2B7C1E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endParaRPr lang="en-US" altLang="zh-CN" dirty="0"/>
          </a:p>
          <a:p>
            <a:r>
              <a:rPr lang="zh-CN" altLang="en-US" dirty="0"/>
              <a:t>输出</a:t>
            </a:r>
            <a:endParaRPr lang="en-US" altLang="zh-CN" dirty="0"/>
          </a:p>
          <a:p>
            <a:r>
              <a:rPr lang="zh-CN" altLang="en-US" dirty="0"/>
              <a:t>运算</a:t>
            </a:r>
            <a:endParaRPr lang="en-US" altLang="zh-CN" dirty="0"/>
          </a:p>
          <a:p>
            <a:r>
              <a:rPr lang="zh-CN" altLang="en-US" dirty="0"/>
              <a:t>控制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FE922F-18DD-4D06-82DA-696F1AAF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FBBF7-0857-4E0C-8BA6-6E15C623885C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CCEE50-AEAD-48B9-B62B-58B86AD5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0A3BD-B17F-41BC-AD2B-B1F4D871CDAD}" type="slidenum">
              <a:rPr lang="en-US" altLang="zh-CN" smtClean="0"/>
              <a:t>36</a:t>
            </a:fld>
            <a:endParaRPr lang="en-US" altLang="zh-CN"/>
          </a:p>
        </p:txBody>
      </p:sp>
      <p:pic>
        <p:nvPicPr>
          <p:cNvPr id="54" name="Picture 2" descr="https://gimg2.baidu.com/image_search/src=http%3A%2F%2Fstatic.wangsu123.cn%2Farticle%2Fimage%2F20220123%2Fac06a0d71cf7c00470f2c245a7076222.png&amp;refer=http%3A%2F%2Fstatic.wangsu123.cn&amp;app=2002&amp;size=f9999,10000&amp;q=a80&amp;n=0&amp;g=0n&amp;fmt=auto?sec=1664508980&amp;t=798883dc805a49a404f75ef111cb65ad">
            <a:extLst>
              <a:ext uri="{FF2B5EF4-FFF2-40B4-BE49-F238E27FC236}">
                <a16:creationId xmlns:a16="http://schemas.microsoft.com/office/drawing/2014/main" id="{AFBF9952-AD67-451D-ACCD-29776174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3420887" cy="20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CAEB8A60-A5E6-4080-A55C-E9AA8D43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64" y="1268285"/>
            <a:ext cx="3503136" cy="178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3FCC4132-1387-460E-BC72-52727B61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8672"/>
            <a:ext cx="2077012" cy="155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在这里插入图片描述">
            <a:extLst>
              <a:ext uri="{FF2B5EF4-FFF2-40B4-BE49-F238E27FC236}">
                <a16:creationId xmlns:a16="http://schemas.microsoft.com/office/drawing/2014/main" id="{637ABB84-B43E-495B-BC01-70E313CD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6267"/>
            <a:ext cx="6444208" cy="177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0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5F45D15-0F67-4BA3-9CB9-1320B25F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所有这些设备的共同点是什么？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C8C61C8-24A4-45EC-BF54-5F2B7C1E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输入</a:t>
            </a:r>
            <a:endParaRPr lang="en-US" altLang="zh-CN" dirty="0"/>
          </a:p>
          <a:p>
            <a:r>
              <a:rPr lang="zh-CN" altLang="en-US" dirty="0"/>
              <a:t>输出</a:t>
            </a:r>
            <a:endParaRPr lang="en-US" altLang="zh-CN" dirty="0"/>
          </a:p>
          <a:p>
            <a:r>
              <a:rPr lang="zh-CN" altLang="en-US" dirty="0"/>
              <a:t>运算</a:t>
            </a:r>
            <a:endParaRPr lang="en-US" altLang="zh-CN" dirty="0"/>
          </a:p>
          <a:p>
            <a:r>
              <a:rPr lang="zh-CN" altLang="en-US" dirty="0"/>
              <a:t>控制</a:t>
            </a:r>
            <a:endParaRPr lang="en-US" altLang="zh-CN" dirty="0"/>
          </a:p>
          <a:p>
            <a:r>
              <a:rPr lang="zh-CN" altLang="en-US" dirty="0"/>
              <a:t>存储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FE922F-18DD-4D06-82DA-696F1AAF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FBBF7-0857-4E0C-8BA6-6E15C623885C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CCEE50-AEAD-48B9-B62B-58B86AD5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0A3BD-B17F-41BC-AD2B-B1F4D871CDAD}" type="slidenum">
              <a:rPr lang="en-US" altLang="zh-CN" smtClean="0"/>
              <a:t>37</a:t>
            </a:fld>
            <a:endParaRPr lang="en-US" altLang="zh-CN"/>
          </a:p>
        </p:txBody>
      </p:sp>
      <p:pic>
        <p:nvPicPr>
          <p:cNvPr id="54" name="Picture 2" descr="https://gimg2.baidu.com/image_search/src=http%3A%2F%2Fstatic.wangsu123.cn%2Farticle%2Fimage%2F20220123%2Fac06a0d71cf7c00470f2c245a7076222.png&amp;refer=http%3A%2F%2Fstatic.wangsu123.cn&amp;app=2002&amp;size=f9999,10000&amp;q=a80&amp;n=0&amp;g=0n&amp;fmt=auto?sec=1664508980&amp;t=798883dc805a49a404f75ef111cb65ad">
            <a:extLst>
              <a:ext uri="{FF2B5EF4-FFF2-40B4-BE49-F238E27FC236}">
                <a16:creationId xmlns:a16="http://schemas.microsoft.com/office/drawing/2014/main" id="{AFBF9952-AD67-451D-ACCD-29776174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3420887" cy="20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CAEB8A60-A5E6-4080-A55C-E9AA8D43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64" y="1268285"/>
            <a:ext cx="3503136" cy="178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3FCC4132-1387-460E-BC72-52727B61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8672"/>
            <a:ext cx="2077012" cy="155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495DD16F-7CAC-4A22-B814-8055F64E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9" y="3587418"/>
            <a:ext cx="5782789" cy="24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47CF0E7-B73F-488A-9BB5-A919DF3D1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4719" y="4566431"/>
            <a:ext cx="1695990" cy="18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2800" dirty="0">
                <a:sym typeface="Arial" panose="020B0604020202020204" pitchFamily="34" charset="0"/>
              </a:rPr>
              <a:t>Outline</a:t>
            </a:r>
            <a:endParaRPr lang="zh-CN" altLang="en-US" sz="2800" dirty="0">
              <a:sym typeface="Arial" panose="020B0604020202020204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114235" y="1374998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Course and Crew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36992" y="1282032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37581" y="1929053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1114235" y="2276872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81BD"/>
              </a:buClr>
              <a:buNone/>
              <a:defRPr/>
            </a:pPr>
            <a:r>
              <a:rPr lang="en-US" altLang="zh-CN" sz="2400" b="1" kern="0" baseline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Computer is in Everything!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336992" y="2193418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2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337581" y="2840439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7"/>
          <p:cNvSpPr txBox="1">
            <a:spLocks noChangeArrowheads="1"/>
          </p:cNvSpPr>
          <p:nvPr/>
        </p:nvSpPr>
        <p:spPr bwMode="auto">
          <a:xfrm>
            <a:off x="1114235" y="3175106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Why Take This Course?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336992" y="3082140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defPPr>
              <a:defRPr lang="zh-CN"/>
            </a:defPPr>
            <a:lvl1pPr marL="0" marR="0" lvl="0" indent="0" algn="ctr" defTabSz="8953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895350">
              <a:defRPr sz="800">
                <a:latin typeface="Calibri" panose="020F0502020204030204" pitchFamily="34" charset="0"/>
              </a:defRPr>
            </a:lvl2pPr>
            <a:lvl3pPr marL="1143000" indent="-228600" defTabSz="895350">
              <a:defRPr sz="800">
                <a:latin typeface="Calibri" panose="020F0502020204030204" pitchFamily="34" charset="0"/>
              </a:defRPr>
            </a:lvl3pPr>
            <a:lvl4pPr marL="1600200" indent="-228600" defTabSz="895350">
              <a:defRPr sz="800">
                <a:latin typeface="Calibri" panose="020F0502020204030204" pitchFamily="34" charset="0"/>
              </a:defRPr>
            </a:lvl4pPr>
            <a:lvl5pPr marL="2057400" indent="-228600" defTabSz="895350">
              <a:defRPr sz="800">
                <a:latin typeface="Calibri" panose="020F0502020204030204" pitchFamily="34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3</a:t>
            </a:r>
          </a:p>
        </p:txBody>
      </p:sp>
      <p:cxnSp>
        <p:nvCxnSpPr>
          <p:cNvPr id="47" name="直接连接符 46"/>
          <p:cNvCxnSpPr/>
          <p:nvPr/>
        </p:nvCxnSpPr>
        <p:spPr>
          <a:xfrm>
            <a:off x="337581" y="3729161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7"/>
          <p:cNvSpPr txBox="1">
            <a:spLocks noChangeArrowheads="1"/>
          </p:cNvSpPr>
          <p:nvPr/>
        </p:nvSpPr>
        <p:spPr bwMode="auto">
          <a:xfrm>
            <a:off x="1114235" y="4013259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Great Ideas in Computing Systems</a:t>
            </a:r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336992" y="3920293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</a:p>
        </p:txBody>
      </p:sp>
      <p:cxnSp>
        <p:nvCxnSpPr>
          <p:cNvPr id="51" name="直接连接符 50"/>
          <p:cNvCxnSpPr/>
          <p:nvPr/>
        </p:nvCxnSpPr>
        <p:spPr>
          <a:xfrm>
            <a:off x="337581" y="4567314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7"/>
          <p:cNvSpPr txBox="1">
            <a:spLocks noChangeArrowheads="1"/>
          </p:cNvSpPr>
          <p:nvPr/>
        </p:nvSpPr>
        <p:spPr bwMode="auto">
          <a:xfrm>
            <a:off x="1114235" y="4851412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What’s This Course All About ?</a:t>
            </a: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336992" y="4758446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337581" y="5405467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 txBox="1">
            <a:spLocks noChangeArrowheads="1"/>
          </p:cNvSpPr>
          <p:nvPr/>
        </p:nvSpPr>
        <p:spPr bwMode="auto">
          <a:xfrm>
            <a:off x="1114235" y="5689563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Summary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336992" y="5596597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</a:p>
        </p:txBody>
      </p:sp>
      <p:cxnSp>
        <p:nvCxnSpPr>
          <p:cNvPr id="60" name="直接连接符 59"/>
          <p:cNvCxnSpPr/>
          <p:nvPr/>
        </p:nvCxnSpPr>
        <p:spPr>
          <a:xfrm>
            <a:off x="337581" y="6243618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7356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333399"/>
                </a:solidFill>
                <a:sym typeface="Times New Roman" panose="02020603050405020304" pitchFamily="18" charset="0"/>
              </a:rPr>
              <a:t>Why Take This Course?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55E72C-78DA-4346-AB27-ECD6B52F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zh-CN" altLang="en-US" sz="4000" dirty="0"/>
              <a:t>初步理解</a:t>
            </a:r>
            <a:endParaRPr lang="en-US" altLang="zh-CN" sz="40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altLang="zh-CN" sz="4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3600" dirty="0">
                <a:solidFill>
                  <a:srgbClr val="FF0000"/>
                </a:solidFill>
              </a:rPr>
              <a:t>计算机系统是如何工作？</a:t>
            </a:r>
            <a:endParaRPr lang="en-US" altLang="zh-CN" sz="36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altLang="zh-CN" sz="36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3600" dirty="0">
                <a:solidFill>
                  <a:srgbClr val="FF0000"/>
                </a:solidFill>
              </a:rPr>
              <a:t>如何构建完整的计算机系统？</a:t>
            </a:r>
            <a:endParaRPr lang="en-US" altLang="zh-CN" sz="3600" dirty="0">
              <a:solidFill>
                <a:srgbClr val="FF0000"/>
              </a:solidFill>
            </a:endParaRPr>
          </a:p>
          <a:p>
            <a:pPr marL="914400" lvl="2" indent="0">
              <a:lnSpc>
                <a:spcPct val="90000"/>
              </a:lnSpc>
              <a:spcBef>
                <a:spcPts val="600"/>
              </a:spcBef>
              <a:buNone/>
            </a:pPr>
            <a:endParaRPr lang="en-US" altLang="zh-CN" dirty="0">
              <a:latin typeface="Courier"/>
            </a:endParaRPr>
          </a:p>
          <a:p>
            <a:endParaRPr lang="zh-CN" altLang="en-US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8401-22E9-4153-B0F5-3C3505E5B3D2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AA37B-31F2-46EE-90A4-68D9AA6A4383}" type="slidenum">
              <a:rPr lang="en-US" altLang="zh-CN" smtClean="0"/>
              <a:t>39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5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A5ED8E-D65C-4CE0-845A-CE63F0E82C4F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2023/9/7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981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AC323D-1F2E-4F2F-8D8B-2904EC1CE89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98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总评规则</a:t>
            </a:r>
          </a:p>
        </p:txBody>
      </p:sp>
      <p:sp>
        <p:nvSpPr>
          <p:cNvPr id="1198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dirty="0"/>
              <a:t>参与 （</a:t>
            </a:r>
            <a:r>
              <a:rPr lang="en-US" altLang="zh-CN" sz="2000" dirty="0"/>
              <a:t>[</a:t>
            </a:r>
            <a:r>
              <a:rPr lang="en-US" altLang="zh-CN" sz="2000" dirty="0">
                <a:solidFill>
                  <a:srgbClr val="FF0000"/>
                </a:solidFill>
                <a:highlight>
                  <a:srgbClr val="FFFF00"/>
                </a:highlight>
              </a:rPr>
              <a:t>0,+2</a:t>
            </a:r>
            <a:r>
              <a:rPr lang="en-US" altLang="zh-CN" sz="2000" dirty="0">
                <a:highlight>
                  <a:srgbClr val="FFFF00"/>
                </a:highlight>
              </a:rPr>
              <a:t>]</a:t>
            </a:r>
            <a:r>
              <a:rPr lang="zh-CN" altLang="en-US" sz="2000" dirty="0"/>
              <a:t>分）</a:t>
            </a:r>
            <a:r>
              <a:rPr lang="en-US" altLang="zh-CN" sz="2000" dirty="0"/>
              <a:t>(</a:t>
            </a:r>
            <a:r>
              <a:rPr lang="zh-CN" altLang="en-US" sz="2000" dirty="0"/>
              <a:t>小测验，点名，回答问题，</a:t>
            </a:r>
            <a:r>
              <a:rPr lang="en-US" altLang="zh-CN" sz="2000" dirty="0"/>
              <a:t>……)</a:t>
            </a:r>
          </a:p>
          <a:p>
            <a:r>
              <a:rPr lang="zh-CN" altLang="en-US" sz="2000" dirty="0"/>
              <a:t>作业 （</a:t>
            </a:r>
            <a:r>
              <a:rPr lang="en-US" altLang="zh-CN" sz="2000" dirty="0"/>
              <a:t>10</a:t>
            </a:r>
            <a:r>
              <a:rPr lang="zh-CN" altLang="en-US" sz="2000" dirty="0"/>
              <a:t>分）</a:t>
            </a:r>
            <a:endParaRPr lang="en-US" altLang="zh-CN" sz="2000" dirty="0"/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作业对错不给分，杜绝抄袭，容许有部分题⽬不会做，但需要⾄少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的完成度。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作业分数为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次。</a:t>
            </a:r>
            <a:endParaRPr lang="en-US" altLang="zh-CN" sz="180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/>
              <a:t>实验（</a:t>
            </a:r>
            <a:r>
              <a:rPr lang="en-US" altLang="zh-CN" sz="2000" dirty="0"/>
              <a:t>40</a:t>
            </a:r>
            <a:r>
              <a:rPr lang="zh-CN" altLang="en-US" sz="2000" dirty="0"/>
              <a:t>分）</a:t>
            </a:r>
            <a:r>
              <a:rPr lang="en-US" altLang="zh-CN" sz="2000" dirty="0"/>
              <a:t> </a:t>
            </a:r>
            <a:endParaRPr lang="zh-CN" altLang="en-US" sz="2000" dirty="0"/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八次课程实验</a:t>
            </a:r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第一次实验用</a:t>
            </a: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机器语言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完成，第八次实验用</a:t>
            </a:r>
            <a:r>
              <a:rPr lang="en-US" altLang="zh-CN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语言完成</a:t>
            </a:r>
          </a:p>
          <a:p>
            <a:r>
              <a:rPr lang="zh-CN" altLang="en-US" sz="2000" dirty="0"/>
              <a:t>考试（期中</a:t>
            </a:r>
            <a:r>
              <a:rPr lang="en-US" altLang="zh-CN" sz="2000" dirty="0"/>
              <a:t>20</a:t>
            </a:r>
            <a:r>
              <a:rPr lang="zh-CN" altLang="en-US" sz="2000" dirty="0"/>
              <a:t>分，期末</a:t>
            </a:r>
            <a:r>
              <a:rPr lang="en-US" altLang="zh-CN" sz="2000" dirty="0"/>
              <a:t>30</a:t>
            </a:r>
            <a:r>
              <a:rPr lang="zh-CN" altLang="en-US" sz="2000" dirty="0"/>
              <a:t>分）</a:t>
            </a:r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考试以开卷形式，时长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小时，卷面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题目形式可以是选择题、填空题、简答题、复合型题目等；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en-US" altLang="zh-CN" sz="2000" dirty="0">
                <a:solidFill>
                  <a:srgbClr val="FF0000"/>
                </a:solidFill>
                <a:highlight>
                  <a:srgbClr val="FFFF00"/>
                </a:highlight>
              </a:rPr>
              <a:t>10 + 40 + 20 + 30 + [0,+2]=[100,102]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分</a:t>
            </a:r>
          </a:p>
          <a:p>
            <a:pPr marL="0" indent="0" algn="ctr">
              <a:buNone/>
            </a:pP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最终总评超过</a:t>
            </a:r>
            <a:r>
              <a:rPr lang="en-US" altLang="zh-CN" sz="2000" dirty="0">
                <a:solidFill>
                  <a:srgbClr val="FF0000"/>
                </a:solidFill>
                <a:highlight>
                  <a:srgbClr val="FFFF00"/>
                </a:highlight>
              </a:rPr>
              <a:t>100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分时按</a:t>
            </a:r>
            <a:r>
              <a:rPr lang="en-US" altLang="zh-CN" sz="2000" dirty="0">
                <a:solidFill>
                  <a:srgbClr val="FF0000"/>
                </a:solidFill>
                <a:highlight>
                  <a:srgbClr val="FFFF00"/>
                </a:highlight>
              </a:rPr>
              <a:t>100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分提交</a:t>
            </a:r>
            <a:endParaRPr lang="en-US" altLang="zh-CN" sz="2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24A2435-EDEB-460A-B24D-AC82185A56B1}"/>
              </a:ext>
            </a:extLst>
          </p:cNvPr>
          <p:cNvSpPr/>
          <p:nvPr/>
        </p:nvSpPr>
        <p:spPr>
          <a:xfrm>
            <a:off x="3923928" y="2564904"/>
            <a:ext cx="41764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1400" b="1" baseline="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如果对于实验成绩有疑问</a:t>
            </a:r>
            <a:r>
              <a:rPr lang="zh-CN" altLang="en-US" sz="1400" b="1" baseline="0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，及时和助教联系！！</a:t>
            </a:r>
            <a:r>
              <a:rPr lang="en-US" altLang="zh-CN" sz="1400" b="1" baseline="0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en-US" altLang="zh-CN" sz="1400" b="1" baseline="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400" b="1" baseline="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实验一般采用</a:t>
            </a:r>
            <a:r>
              <a:rPr lang="zh-CN" altLang="en-US" sz="1400" b="1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</a:t>
            </a:r>
            <a:r>
              <a:rPr lang="en-US" altLang="zh-CN" sz="1400" b="1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</a:t>
            </a:r>
            <a:r>
              <a:rPr lang="zh-CN" altLang="en-US" sz="1400" b="1" baseline="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的模式检查</a:t>
            </a:r>
            <a:endParaRPr lang="en-US" altLang="zh-CN" sz="1400" b="1" baseline="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894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388" y="71438"/>
            <a:ext cx="8839200" cy="765175"/>
          </a:xfrm>
        </p:spPr>
        <p:txBody>
          <a:bodyPr/>
          <a:lstStyle/>
          <a:p>
            <a:r>
              <a:rPr lang="en-US" altLang="zh-CN" kern="1200" dirty="0">
                <a:solidFill>
                  <a:srgbClr val="333399"/>
                </a:solidFill>
                <a:sym typeface="Times New Roman" panose="02020603050405020304" pitchFamily="18" charset="0"/>
              </a:rPr>
              <a:t>Why Take This Course?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55E72C-78DA-4346-AB27-ECD6B52F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zh-CN" altLang="en-US" sz="4000" dirty="0"/>
              <a:t>初步理解</a:t>
            </a:r>
            <a:endParaRPr lang="en-US" altLang="zh-CN" sz="4000" dirty="0"/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altLang="zh-CN" sz="3600" dirty="0"/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3600" dirty="0">
                <a:solidFill>
                  <a:srgbClr val="FF0000"/>
                </a:solidFill>
              </a:rPr>
              <a:t>硬件和软件在计算机系统中的</a:t>
            </a:r>
            <a:endParaRPr lang="en-US" altLang="zh-CN" sz="3600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zh-CN" sz="3600" dirty="0">
                <a:solidFill>
                  <a:srgbClr val="FF0000"/>
                </a:solidFill>
              </a:rPr>
              <a:t>		   </a:t>
            </a:r>
            <a:r>
              <a:rPr lang="zh-CN" altLang="en-US" sz="3600" dirty="0">
                <a:solidFill>
                  <a:srgbClr val="FF0000"/>
                </a:solidFill>
              </a:rPr>
              <a:t>作用和相互关系</a:t>
            </a:r>
            <a:endParaRPr lang="en-US" altLang="zh-CN" sz="3600" dirty="0">
              <a:solidFill>
                <a:srgbClr val="FF0000"/>
              </a:solidFill>
            </a:endParaRPr>
          </a:p>
          <a:p>
            <a:pPr marL="914400" lvl="2" indent="0">
              <a:lnSpc>
                <a:spcPct val="90000"/>
              </a:lnSpc>
              <a:spcBef>
                <a:spcPts val="600"/>
              </a:spcBef>
              <a:buNone/>
            </a:pPr>
            <a:endParaRPr lang="en-US" altLang="zh-CN" sz="3200" dirty="0">
              <a:latin typeface="Courier"/>
            </a:endParaRPr>
          </a:p>
          <a:p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8401-22E9-4153-B0F5-3C3505E5B3D2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AA37B-31F2-46EE-90A4-68D9AA6A4383}" type="slidenum">
              <a:rPr lang="en-US" altLang="zh-CN" smtClean="0"/>
              <a:t>40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30372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333399"/>
                </a:solidFill>
                <a:sym typeface="Times New Roman" panose="02020603050405020304" pitchFamily="18" charset="0"/>
              </a:rPr>
              <a:t>Why Take This Course?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55E72C-78DA-4346-AB27-ECD6B52F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zh-CN" altLang="en-US" sz="3200" dirty="0"/>
              <a:t>理解为什么要学习以下计算机课程：</a:t>
            </a:r>
            <a:endParaRPr lang="en-US" altLang="zh-CN" sz="3200" dirty="0"/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模拟与数字电路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计算机组成原理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操作系统原理与设计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计算机体系结构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计算机程序设计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数据结构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编译原理和技术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marL="914400" lvl="2" indent="0">
              <a:lnSpc>
                <a:spcPct val="90000"/>
              </a:lnSpc>
              <a:spcBef>
                <a:spcPts val="600"/>
              </a:spcBef>
              <a:buNone/>
            </a:pPr>
            <a:endParaRPr lang="en-US" altLang="zh-CN" dirty="0">
              <a:latin typeface="Courier"/>
            </a:endParaRPr>
          </a:p>
          <a:p>
            <a:endParaRPr lang="zh-CN" altLang="en-US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88401-22E9-4153-B0F5-3C3505E5B3D2}" type="datetime1">
              <a:rPr lang="zh-CN" altLang="en-US" smtClean="0"/>
              <a:t>2023/9/7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AA37B-31F2-46EE-90A4-68D9AA6A4383}" type="slidenum">
              <a:rPr lang="en-US" altLang="zh-CN" smtClean="0"/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4954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333399"/>
                </a:solidFill>
                <a:sym typeface="Times New Roman" panose="02020603050405020304" pitchFamily="18" charset="0"/>
              </a:rPr>
              <a:t>Why Take This Course?</a:t>
            </a:r>
            <a:endParaRPr lang="zh-CN" altLang="en-US" dirty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839200" cy="647725"/>
          </a:xfrm>
        </p:spPr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:</a:t>
            </a:r>
            <a:r>
              <a:rPr lang="zh-CN" altLang="en-US" dirty="0"/>
              <a:t>计算机系统是如何帮我们实现以下运算的？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79512" y="6537325"/>
            <a:ext cx="2286000" cy="24447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F88401-22E9-4153-B0F5-3C3505E5B3D2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2023/9/7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3AA37B-31F2-46EE-90A4-68D9AA6A438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42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E2208D-E1C4-4815-A154-D43214765B28}"/>
              </a:ext>
            </a:extLst>
          </p:cNvPr>
          <p:cNvSpPr txBox="1"/>
          <p:nvPr/>
        </p:nvSpPr>
        <p:spPr>
          <a:xfrm>
            <a:off x="1115616" y="1988840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baseline="0" dirty="0"/>
              <a:t>1 + 1 = 2</a:t>
            </a:r>
          </a:p>
          <a:p>
            <a:endParaRPr lang="en-US" altLang="zh-CN" sz="2800" b="1" baseline="0" dirty="0"/>
          </a:p>
          <a:p>
            <a:r>
              <a:rPr lang="en-US" altLang="zh-CN" sz="2800" b="1" baseline="0" dirty="0"/>
              <a:t>2 – 1 = 1</a:t>
            </a:r>
          </a:p>
          <a:p>
            <a:endParaRPr lang="en-US" altLang="zh-CN" sz="2800" b="1" baseline="0" dirty="0"/>
          </a:p>
          <a:p>
            <a:r>
              <a:rPr lang="en-US" altLang="zh-CN" sz="2800" b="1" baseline="0" dirty="0"/>
              <a:t>11 * 11 = 121</a:t>
            </a:r>
            <a:endParaRPr lang="zh-CN" altLang="en-US" sz="2000" b="1" baseline="0" dirty="0"/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A3870536-4C58-4621-942A-2328A3C9F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966339"/>
              </p:ext>
            </p:extLst>
          </p:nvPr>
        </p:nvGraphicFramePr>
        <p:xfrm>
          <a:off x="1907704" y="279093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827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2800" dirty="0">
                <a:sym typeface="Arial" panose="020B0604020202020204" pitchFamily="34" charset="0"/>
              </a:rPr>
              <a:t>Outline</a:t>
            </a:r>
            <a:endParaRPr lang="zh-CN" altLang="en-US" sz="2800" dirty="0">
              <a:sym typeface="Arial" panose="020B0604020202020204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114235" y="1374998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Course and Crew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36992" y="1282032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37581" y="1929053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1114235" y="2276872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81BD"/>
              </a:buClr>
              <a:buNone/>
              <a:defRPr/>
            </a:pPr>
            <a:r>
              <a:rPr lang="en-US" altLang="zh-CN" sz="2400" b="1" kern="0" baseline="0" dirty="0">
                <a:solidFill>
                  <a:srgbClr val="333399"/>
                </a:solidFill>
                <a:latin typeface="微软雅黑" panose="020B0503020204020204" pitchFamily="34" charset="-122"/>
              </a:rPr>
              <a:t>Computer is in Everything!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336992" y="2193418"/>
            <a:ext cx="611764" cy="624357"/>
          </a:xfrm>
          <a:prstGeom prst="rect">
            <a:avLst/>
          </a:prstGeom>
          <a:solidFill>
            <a:srgbClr val="003399">
              <a:alpha val="67000"/>
            </a:srgbClr>
          </a:soli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337581" y="2840439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7"/>
          <p:cNvSpPr txBox="1">
            <a:spLocks noChangeArrowheads="1"/>
          </p:cNvSpPr>
          <p:nvPr/>
        </p:nvSpPr>
        <p:spPr bwMode="auto">
          <a:xfrm>
            <a:off x="1114235" y="3175106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Why Take This Course?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336992" y="3082140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</a:p>
        </p:txBody>
      </p:sp>
      <p:cxnSp>
        <p:nvCxnSpPr>
          <p:cNvPr id="47" name="直接连接符 46"/>
          <p:cNvCxnSpPr/>
          <p:nvPr/>
        </p:nvCxnSpPr>
        <p:spPr>
          <a:xfrm>
            <a:off x="337581" y="3729161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7"/>
          <p:cNvSpPr txBox="1">
            <a:spLocks noChangeArrowheads="1"/>
          </p:cNvSpPr>
          <p:nvPr/>
        </p:nvSpPr>
        <p:spPr bwMode="auto">
          <a:xfrm>
            <a:off x="1114235" y="4013259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Great Ideas in Computing Systems</a:t>
            </a:r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336992" y="3920293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</a:p>
        </p:txBody>
      </p:sp>
      <p:cxnSp>
        <p:nvCxnSpPr>
          <p:cNvPr id="51" name="直接连接符 50"/>
          <p:cNvCxnSpPr/>
          <p:nvPr/>
        </p:nvCxnSpPr>
        <p:spPr>
          <a:xfrm>
            <a:off x="337581" y="4567314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7"/>
          <p:cNvSpPr txBox="1">
            <a:spLocks noChangeArrowheads="1"/>
          </p:cNvSpPr>
          <p:nvPr/>
        </p:nvSpPr>
        <p:spPr bwMode="auto">
          <a:xfrm>
            <a:off x="1114235" y="4851412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What’s This Course All About ?</a:t>
            </a: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336992" y="4758446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337581" y="5405467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 txBox="1">
            <a:spLocks noChangeArrowheads="1"/>
          </p:cNvSpPr>
          <p:nvPr/>
        </p:nvSpPr>
        <p:spPr bwMode="auto">
          <a:xfrm>
            <a:off x="1114235" y="5689563"/>
            <a:ext cx="7418983" cy="43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5000" tIns="52500" rIns="105000" bIns="5250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微软雅黑" panose="020B0503020204020204" pitchFamily="34" charset="-122"/>
                <a:sym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  <a:buFont typeface="Wingdings 3" panose="05040102010807070707" pitchFamily="18" charset="2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Summary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336992" y="5596597"/>
            <a:ext cx="611764" cy="624357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/>
          <a:lstStyle>
            <a:lvl1pPr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895350"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</a:p>
        </p:txBody>
      </p:sp>
      <p:cxnSp>
        <p:nvCxnSpPr>
          <p:cNvPr id="60" name="直接连接符 59"/>
          <p:cNvCxnSpPr/>
          <p:nvPr/>
        </p:nvCxnSpPr>
        <p:spPr>
          <a:xfrm>
            <a:off x="337581" y="6243618"/>
            <a:ext cx="81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Today, computer</a:t>
            </a:r>
            <a:r>
              <a:rPr lang="en-US" altLang="zh-CN" dirty="0">
                <a:ea typeface="宋体" pitchFamily="2" charset="-122"/>
              </a:rPr>
              <a:t> is </a:t>
            </a:r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IN</a:t>
            </a:r>
            <a:r>
              <a:rPr lang="en-US" altLang="zh-CN" dirty="0">
                <a:ea typeface="宋体" pitchFamily="2" charset="-122"/>
              </a:rPr>
              <a:t> everything</a:t>
            </a:r>
            <a:r>
              <a:rPr lang="zh-CN" altLang="en-US" dirty="0">
                <a:ea typeface="宋体" pitchFamily="2" charset="-122"/>
              </a:rPr>
              <a:t>！</a:t>
            </a:r>
            <a:endParaRPr lang="en-US" altLang="zh-CN" dirty="0">
              <a:ea typeface="宋体" pitchFamily="2" charset="-122"/>
            </a:endParaRPr>
          </a:p>
        </p:txBody>
      </p:sp>
      <p:sp>
        <p:nvSpPr>
          <p:cNvPr id="43" name="日期占位符 3"/>
          <p:cNvSpPr>
            <a:spLocks noGrp="1"/>
          </p:cNvSpPr>
          <p:nvPr>
            <p:ph type="dt" sz="half" idx="10"/>
          </p:nvPr>
        </p:nvSpPr>
        <p:spPr>
          <a:xfrm>
            <a:off x="179512" y="6537325"/>
            <a:ext cx="2286000" cy="24447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F88401-22E9-4153-B0F5-3C3505E5B3D2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2023/9/7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3AA37B-31F2-46EE-90A4-68D9AA6A438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6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48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3" y="1604442"/>
            <a:ext cx="870781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436767"/>
      </p:ext>
    </p:extLst>
  </p:cSld>
  <p:clrMapOvr>
    <a:masterClrMapping/>
  </p:clrMapOvr>
  <p:transition spd="slow" advClick="0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Today, computer</a:t>
            </a:r>
            <a:r>
              <a:rPr lang="en-US" altLang="zh-CN" dirty="0">
                <a:ea typeface="宋体" pitchFamily="2" charset="-122"/>
              </a:rPr>
              <a:t> is </a:t>
            </a:r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IN</a:t>
            </a:r>
            <a:r>
              <a:rPr lang="en-US" altLang="zh-CN" dirty="0">
                <a:ea typeface="宋体" pitchFamily="2" charset="-122"/>
              </a:rPr>
              <a:t> everything</a:t>
            </a:r>
            <a:r>
              <a:rPr lang="zh-CN" altLang="en-US" dirty="0">
                <a:ea typeface="宋体" pitchFamily="2" charset="-122"/>
              </a:rPr>
              <a:t>！</a:t>
            </a:r>
            <a:endParaRPr lang="en-US" altLang="zh-CN" dirty="0">
              <a:ea typeface="宋体" pitchFamily="2" charset="-122"/>
            </a:endParaRPr>
          </a:p>
        </p:txBody>
      </p:sp>
      <p:pic>
        <p:nvPicPr>
          <p:cNvPr id="1229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25" y="1141540"/>
            <a:ext cx="11699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5744366" y="2725648"/>
            <a:ext cx="1217613" cy="31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Robots</a:t>
            </a:r>
          </a:p>
        </p:txBody>
      </p:sp>
      <p:grpSp>
        <p:nvGrpSpPr>
          <p:cNvPr id="12296" name="Group 11"/>
          <p:cNvGrpSpPr/>
          <p:nvPr/>
        </p:nvGrpSpPr>
        <p:grpSpPr bwMode="auto">
          <a:xfrm>
            <a:off x="7100850" y="1053119"/>
            <a:ext cx="1944687" cy="1196976"/>
            <a:chOff x="1474" y="1570"/>
            <a:chExt cx="1225" cy="754"/>
          </a:xfrm>
        </p:grpSpPr>
        <p:pic>
          <p:nvPicPr>
            <p:cNvPr id="12324" name="Picture 32" descr="Untitl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570"/>
              <a:ext cx="1225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 Box 17"/>
            <p:cNvSpPr txBox="1">
              <a:spLocks noChangeArrowheads="1"/>
            </p:cNvSpPr>
            <p:nvPr/>
          </p:nvSpPr>
          <p:spPr bwMode="auto">
            <a:xfrm>
              <a:off x="1599" y="2126"/>
              <a:ext cx="862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Laptops</a:t>
              </a:r>
            </a:p>
          </p:txBody>
        </p:sp>
      </p:grpSp>
      <p:grpSp>
        <p:nvGrpSpPr>
          <p:cNvPr id="12297" name="Group 14"/>
          <p:cNvGrpSpPr/>
          <p:nvPr/>
        </p:nvGrpSpPr>
        <p:grpSpPr bwMode="auto">
          <a:xfrm>
            <a:off x="2448079" y="3610650"/>
            <a:ext cx="2557462" cy="715963"/>
            <a:chOff x="975" y="790"/>
            <a:chExt cx="1611" cy="451"/>
          </a:xfrm>
        </p:grpSpPr>
        <p:pic>
          <p:nvPicPr>
            <p:cNvPr id="12322" name="Picture 28" descr="Untitl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790"/>
              <a:ext cx="161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3" name="Text Box 18"/>
            <p:cNvSpPr txBox="1">
              <a:spLocks noChangeArrowheads="1"/>
            </p:cNvSpPr>
            <p:nvPr/>
          </p:nvSpPr>
          <p:spPr bwMode="auto">
            <a:xfrm>
              <a:off x="1066" y="1043"/>
              <a:ext cx="1404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Set-top boxes</a:t>
              </a:r>
            </a:p>
          </p:txBody>
        </p:sp>
      </p:grpSp>
      <p:pic>
        <p:nvPicPr>
          <p:cNvPr id="12320" name="Picture 27" descr="iphone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7" y="3611609"/>
            <a:ext cx="681657" cy="134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1" name="Text Box 20"/>
          <p:cNvSpPr txBox="1">
            <a:spLocks noChangeArrowheads="1"/>
          </p:cNvSpPr>
          <p:nvPr/>
        </p:nvSpPr>
        <p:spPr bwMode="auto">
          <a:xfrm>
            <a:off x="263063" y="4954833"/>
            <a:ext cx="1046411" cy="53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Smart Phones</a:t>
            </a:r>
          </a:p>
        </p:txBody>
      </p:sp>
      <p:pic>
        <p:nvPicPr>
          <p:cNvPr id="12318" name="Picture 31" descr="Untitl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3369411"/>
            <a:ext cx="21240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9" name="Text Box 21"/>
          <p:cNvSpPr txBox="1">
            <a:spLocks noChangeArrowheads="1"/>
          </p:cNvSpPr>
          <p:nvPr/>
        </p:nvSpPr>
        <p:spPr bwMode="auto">
          <a:xfrm>
            <a:off x="7565303" y="3902508"/>
            <a:ext cx="1326815" cy="31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Servers</a:t>
            </a:r>
          </a:p>
        </p:txBody>
      </p:sp>
      <p:grpSp>
        <p:nvGrpSpPr>
          <p:cNvPr id="12300" name="Group 23"/>
          <p:cNvGrpSpPr/>
          <p:nvPr/>
        </p:nvGrpSpPr>
        <p:grpSpPr bwMode="auto">
          <a:xfrm>
            <a:off x="1298486" y="3611609"/>
            <a:ext cx="933449" cy="1770787"/>
            <a:chOff x="2835" y="119"/>
            <a:chExt cx="839" cy="1466"/>
          </a:xfrm>
        </p:grpSpPr>
        <p:pic>
          <p:nvPicPr>
            <p:cNvPr id="12316" name="Picture 27" descr="Untitled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9"/>
              <a:ext cx="681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7" name="Text Box 22"/>
            <p:cNvSpPr txBox="1">
              <a:spLocks noChangeArrowheads="1"/>
            </p:cNvSpPr>
            <p:nvPr/>
          </p:nvSpPr>
          <p:spPr bwMode="auto">
            <a:xfrm>
              <a:off x="2835" y="1142"/>
              <a:ext cx="83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Media Players</a:t>
              </a:r>
            </a:p>
          </p:txBody>
        </p:sp>
      </p:grpSp>
      <p:grpSp>
        <p:nvGrpSpPr>
          <p:cNvPr id="12301" name="Group 26"/>
          <p:cNvGrpSpPr/>
          <p:nvPr/>
        </p:nvGrpSpPr>
        <p:grpSpPr bwMode="auto">
          <a:xfrm>
            <a:off x="378900" y="5557359"/>
            <a:ext cx="1944687" cy="754063"/>
            <a:chOff x="158" y="601"/>
            <a:chExt cx="1225" cy="475"/>
          </a:xfrm>
        </p:grpSpPr>
        <p:pic>
          <p:nvPicPr>
            <p:cNvPr id="12314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601"/>
              <a:ext cx="1179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5" name="Text Box 23"/>
            <p:cNvSpPr txBox="1">
              <a:spLocks noChangeArrowheads="1"/>
            </p:cNvSpPr>
            <p:nvPr/>
          </p:nvSpPr>
          <p:spPr bwMode="auto">
            <a:xfrm>
              <a:off x="158" y="816"/>
              <a:ext cx="1225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Sensor Nets</a:t>
              </a:r>
            </a:p>
          </p:txBody>
        </p:sp>
      </p:grpSp>
      <p:grpSp>
        <p:nvGrpSpPr>
          <p:cNvPr id="12302" name="Group 29"/>
          <p:cNvGrpSpPr/>
          <p:nvPr/>
        </p:nvGrpSpPr>
        <p:grpSpPr bwMode="auto">
          <a:xfrm>
            <a:off x="7100850" y="2300739"/>
            <a:ext cx="1807124" cy="1025778"/>
            <a:chOff x="3470" y="1496"/>
            <a:chExt cx="939" cy="505"/>
          </a:xfrm>
        </p:grpSpPr>
        <p:pic>
          <p:nvPicPr>
            <p:cNvPr id="12312" name="Picture 33" descr="Untitled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1496"/>
              <a:ext cx="897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3" name="Text Box 25"/>
            <p:cNvSpPr txBox="1">
              <a:spLocks noChangeArrowheads="1"/>
            </p:cNvSpPr>
            <p:nvPr/>
          </p:nvSpPr>
          <p:spPr bwMode="auto">
            <a:xfrm>
              <a:off x="3547" y="1860"/>
              <a:ext cx="86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Routers</a:t>
              </a:r>
            </a:p>
          </p:txBody>
        </p:sp>
      </p:grpSp>
      <p:grpSp>
        <p:nvGrpSpPr>
          <p:cNvPr id="12303" name="Group 32"/>
          <p:cNvGrpSpPr/>
          <p:nvPr/>
        </p:nvGrpSpPr>
        <p:grpSpPr bwMode="auto">
          <a:xfrm>
            <a:off x="5059085" y="3218594"/>
            <a:ext cx="1260475" cy="1271586"/>
            <a:chOff x="1510" y="1344"/>
            <a:chExt cx="794" cy="801"/>
          </a:xfrm>
        </p:grpSpPr>
        <p:pic>
          <p:nvPicPr>
            <p:cNvPr id="12310" name="Picture 29" descr="Untitle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706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1" name="Text Box 26"/>
            <p:cNvSpPr txBox="1">
              <a:spLocks noChangeArrowheads="1"/>
            </p:cNvSpPr>
            <p:nvPr/>
          </p:nvSpPr>
          <p:spPr bwMode="auto">
            <a:xfrm>
              <a:off x="1510" y="1947"/>
              <a:ext cx="794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Cameras</a:t>
              </a:r>
            </a:p>
          </p:txBody>
        </p:sp>
      </p:grpSp>
      <p:pic>
        <p:nvPicPr>
          <p:cNvPr id="12304" name="Picture 30" descr="Untitl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6" y="1105218"/>
            <a:ext cx="1176337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 Box 19"/>
          <p:cNvSpPr txBox="1">
            <a:spLocks noChangeArrowheads="1"/>
          </p:cNvSpPr>
          <p:nvPr/>
        </p:nvSpPr>
        <p:spPr bwMode="auto">
          <a:xfrm>
            <a:off x="290212" y="2976976"/>
            <a:ext cx="1044729" cy="31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Games</a:t>
            </a:r>
          </a:p>
        </p:txBody>
      </p:sp>
      <p:sp>
        <p:nvSpPr>
          <p:cNvPr id="12309" name="Text Box 492"/>
          <p:cNvSpPr txBox="1">
            <a:spLocks noChangeArrowheads="1"/>
          </p:cNvSpPr>
          <p:nvPr/>
        </p:nvSpPr>
        <p:spPr bwMode="auto">
          <a:xfrm rot="16200000">
            <a:off x="2454300" y="1839313"/>
            <a:ext cx="17781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</p:txBody>
      </p:sp>
      <p:graphicFrame>
        <p:nvGraphicFramePr>
          <p:cNvPr id="12307" name="Object 483"/>
          <p:cNvGraphicFramePr>
            <a:graphicFrameLocks noChangeAspect="1"/>
          </p:cNvGraphicFramePr>
          <p:nvPr/>
        </p:nvGraphicFramePr>
        <p:xfrm>
          <a:off x="4526951" y="1116013"/>
          <a:ext cx="106045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6" name="Image" r:id="rId14" imgW="2819400" imgH="5867400" progId="Photoshop.Image.5">
                  <p:embed/>
                </p:oleObj>
              </mc:Choice>
              <mc:Fallback>
                <p:oleObj name="Image" r:id="rId14" imgW="2819400" imgH="5867400" progId="Photoshop.Image.5">
                  <p:embed/>
                  <p:pic>
                    <p:nvPicPr>
                      <p:cNvPr id="0" name="Object 4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6951" y="1116013"/>
                        <a:ext cx="1060450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948" name="Picture 4" descr="https://ss2.bdstatic.com/70cFvnSh_Q1YnxGkpoWK1HF6hhy/it/u=893757000,1736398166&amp;fm=11&amp;gp=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2002" r="15443" b="2240"/>
          <a:stretch>
            <a:fillRect/>
          </a:stretch>
        </p:blipFill>
        <p:spPr bwMode="auto">
          <a:xfrm>
            <a:off x="1427042" y="1090274"/>
            <a:ext cx="1421348" cy="197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sim_moke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04" y="4568824"/>
            <a:ext cx="2606294" cy="15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6452174" y="6152536"/>
            <a:ext cx="2463627" cy="3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Supercomputers</a:t>
            </a: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1551526" y="3069132"/>
            <a:ext cx="1046411" cy="31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Pad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05671" y="3107265"/>
            <a:ext cx="154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Refrigerators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74316" y="4498932"/>
            <a:ext cx="3415437" cy="2052340"/>
            <a:chOff x="2749038" y="4282603"/>
            <a:chExt cx="3415437" cy="2052340"/>
          </a:xfrm>
        </p:grpSpPr>
        <p:pic>
          <p:nvPicPr>
            <p:cNvPr id="82953" name="Picture 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038" y="4282603"/>
              <a:ext cx="3192463" cy="20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4591050" y="6021288"/>
              <a:ext cx="1573425" cy="313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Automobiles</a:t>
              </a:r>
            </a:p>
          </p:txBody>
        </p:sp>
      </p:grpSp>
      <p:pic>
        <p:nvPicPr>
          <p:cNvPr id="82956" name="Picture 12" descr="https://timgsa.baidu.com/timg?image&amp;quality=80&amp;size=b9999_10000&amp;sec=1535346131758&amp;di=053e1bfd962a977565ac9d6dd0820a85&amp;imgtype=0&amp;src=http%3A%2F%2Fimage.buy.ccb.com%2Fimages%2F24153655%2F1379397465870_4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r="24775"/>
          <a:stretch>
            <a:fillRect/>
          </a:stretch>
        </p:blipFill>
        <p:spPr bwMode="auto">
          <a:xfrm>
            <a:off x="3153404" y="1098807"/>
            <a:ext cx="1046639" cy="20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日期占位符 3"/>
          <p:cNvSpPr>
            <a:spLocks noGrp="1"/>
          </p:cNvSpPr>
          <p:nvPr>
            <p:ph type="dt" sz="half" idx="10"/>
          </p:nvPr>
        </p:nvSpPr>
        <p:spPr>
          <a:xfrm>
            <a:off x="179512" y="6537325"/>
            <a:ext cx="2286000" cy="24447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F88401-22E9-4153-B0F5-3C3505E5B3D2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2023/9/7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3AA37B-31F2-46EE-90A4-68D9AA6A438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im_mok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49438"/>
            <a:ext cx="19431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V="1">
            <a:off x="990600" y="609600"/>
            <a:ext cx="8153400" cy="54102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t="32539" r="10274" b="23016"/>
          <a:stretch>
            <a:fillRect/>
          </a:stretch>
        </p:blipFill>
        <p:spPr bwMode="auto">
          <a:xfrm>
            <a:off x="3415461" y="3004119"/>
            <a:ext cx="1303428" cy="61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6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zh-CN" dirty="0"/>
              <a:t>Today, computer</a:t>
            </a:r>
            <a:r>
              <a:rPr lang="en-US" altLang="zh-CN" dirty="0">
                <a:ea typeface="宋体" pitchFamily="2" charset="-122"/>
              </a:rPr>
              <a:t> is </a:t>
            </a:r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IN</a:t>
            </a:r>
            <a:r>
              <a:rPr lang="en-US" altLang="zh-CN" dirty="0">
                <a:ea typeface="宋体" pitchFamily="2" charset="-122"/>
              </a:rPr>
              <a:t> everything</a:t>
            </a:r>
            <a:r>
              <a:rPr lang="zh-CN" altLang="en-US" dirty="0">
                <a:ea typeface="宋体" pitchFamily="2" charset="-122"/>
              </a:rPr>
              <a:t>！</a:t>
            </a:r>
            <a:endParaRPr lang="zh-CN" altLang="en-US" dirty="0"/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66200" y="1292747"/>
            <a:ext cx="2249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Scalable, Reliable,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Secure Services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228906" y="5943600"/>
            <a:ext cx="1217000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MEMS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Sensor Nets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2532337" y="2305964"/>
            <a:ext cx="1178528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Internet</a:t>
            </a:r>
            <a:b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</a:b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Connectivity</a:t>
            </a:r>
          </a:p>
        </p:txBody>
      </p:sp>
      <p:grpSp>
        <p:nvGrpSpPr>
          <p:cNvPr id="13323" name="Group 13"/>
          <p:cNvGrpSpPr/>
          <p:nvPr/>
        </p:nvGrpSpPr>
        <p:grpSpPr bwMode="auto">
          <a:xfrm>
            <a:off x="6084888" y="0"/>
            <a:ext cx="3014662" cy="2589213"/>
            <a:chOff x="3676" y="264"/>
            <a:chExt cx="1899" cy="1631"/>
          </a:xfrm>
        </p:grpSpPr>
        <p:graphicFrame>
          <p:nvGraphicFramePr>
            <p:cNvPr id="13348" name="Object 14"/>
            <p:cNvGraphicFramePr>
              <a:graphicFrameLocks noChangeAspect="1"/>
            </p:cNvGraphicFramePr>
            <p:nvPr/>
          </p:nvGraphicFramePr>
          <p:xfrm>
            <a:off x="4603" y="264"/>
            <a:ext cx="972" cy="1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20" name="Image" r:id="rId6" imgW="2006600" imgH="2133600" progId="Photoshop.Image.5">
                    <p:embed/>
                  </p:oleObj>
                </mc:Choice>
                <mc:Fallback>
                  <p:oleObj name="Image" r:id="rId6" imgW="2006600" imgH="2133600" progId="Photoshop.Image.5">
                    <p:embed/>
                    <p:pic>
                      <p:nvPicPr>
                        <p:cNvPr id="1334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3" y="264"/>
                          <a:ext cx="972" cy="1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349" name="Group 15"/>
            <p:cNvGrpSpPr/>
            <p:nvPr/>
          </p:nvGrpSpPr>
          <p:grpSpPr bwMode="auto">
            <a:xfrm>
              <a:off x="3676" y="1121"/>
              <a:ext cx="1876" cy="774"/>
              <a:chOff x="2796" y="854"/>
              <a:chExt cx="2716" cy="1121"/>
            </a:xfrm>
          </p:grpSpPr>
          <p:grpSp>
            <p:nvGrpSpPr>
              <p:cNvPr id="13350" name="Group 16"/>
              <p:cNvGrpSpPr/>
              <p:nvPr/>
            </p:nvGrpSpPr>
            <p:grpSpPr bwMode="auto">
              <a:xfrm>
                <a:off x="3227" y="1844"/>
                <a:ext cx="513" cy="131"/>
                <a:chOff x="2201" y="2688"/>
                <a:chExt cx="1946" cy="577"/>
              </a:xfrm>
            </p:grpSpPr>
            <p:sp>
              <p:nvSpPr>
                <p:cNvPr id="13798" name="AutoShape 17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9" name="AutoShape 18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0" name="AutoShape 19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1" name="AutoShape 20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2" name="AutoShape 21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3" name="AutoShape 22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4" name="AutoShape 23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5" name="AutoShape 24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6" name="AutoShape 25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7" name="AutoShape 26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8" name="AutoShape 27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09" name="AutoShape 28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810" name="AutoShape 29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51" name="Group 30"/>
              <p:cNvGrpSpPr/>
              <p:nvPr/>
            </p:nvGrpSpPr>
            <p:grpSpPr bwMode="auto">
              <a:xfrm>
                <a:off x="3899" y="1843"/>
                <a:ext cx="513" cy="131"/>
                <a:chOff x="2201" y="2688"/>
                <a:chExt cx="1946" cy="577"/>
              </a:xfrm>
            </p:grpSpPr>
            <p:sp>
              <p:nvSpPr>
                <p:cNvPr id="13785" name="AutoShape 31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6" name="AutoShape 32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7" name="AutoShape 33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8" name="AutoShape 34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9" name="AutoShape 35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0" name="AutoShape 36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1" name="AutoShape 37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2" name="AutoShape 38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3" name="AutoShape 39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4" name="AutoShape 40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5" name="AutoShape 41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6" name="AutoShape 42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97" name="AutoShape 43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52" name="Group 44"/>
              <p:cNvGrpSpPr/>
              <p:nvPr/>
            </p:nvGrpSpPr>
            <p:grpSpPr bwMode="auto">
              <a:xfrm>
                <a:off x="4503" y="1773"/>
                <a:ext cx="513" cy="132"/>
                <a:chOff x="2201" y="2688"/>
                <a:chExt cx="1946" cy="577"/>
              </a:xfrm>
            </p:grpSpPr>
            <p:sp>
              <p:nvSpPr>
                <p:cNvPr id="13772" name="AutoShape 45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3" name="AutoShape 46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4" name="AutoShape 47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5" name="AutoShape 48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6" name="AutoShape 49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7" name="AutoShape 50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8" name="AutoShape 51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9" name="AutoShape 52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0" name="AutoShape 53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1" name="AutoShape 54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2" name="AutoShape 55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3" name="AutoShape 56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84" name="AutoShape 57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53" name="Line 58"/>
              <p:cNvSpPr>
                <a:spLocks noChangeShapeType="1"/>
              </p:cNvSpPr>
              <p:nvPr/>
            </p:nvSpPr>
            <p:spPr bwMode="auto">
              <a:xfrm flipH="1">
                <a:off x="3290" y="1425"/>
                <a:ext cx="831" cy="4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54" name="Line 59"/>
              <p:cNvSpPr>
                <a:spLocks noChangeShapeType="1"/>
              </p:cNvSpPr>
              <p:nvPr/>
            </p:nvSpPr>
            <p:spPr bwMode="auto">
              <a:xfrm flipH="1">
                <a:off x="3659" y="1431"/>
                <a:ext cx="460" cy="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55" name="Line 60"/>
              <p:cNvSpPr>
                <a:spLocks noChangeShapeType="1"/>
              </p:cNvSpPr>
              <p:nvPr/>
            </p:nvSpPr>
            <p:spPr bwMode="auto">
              <a:xfrm flipH="1">
                <a:off x="3921" y="1545"/>
                <a:ext cx="277" cy="3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56" name="Line 61"/>
              <p:cNvSpPr>
                <a:spLocks noChangeShapeType="1"/>
              </p:cNvSpPr>
              <p:nvPr/>
            </p:nvSpPr>
            <p:spPr bwMode="auto">
              <a:xfrm>
                <a:off x="4195" y="1551"/>
                <a:ext cx="147" cy="3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57" name="Group 62"/>
              <p:cNvGrpSpPr/>
              <p:nvPr/>
            </p:nvGrpSpPr>
            <p:grpSpPr bwMode="auto">
              <a:xfrm>
                <a:off x="2796" y="1732"/>
                <a:ext cx="513" cy="132"/>
                <a:chOff x="2201" y="2688"/>
                <a:chExt cx="1946" cy="577"/>
              </a:xfrm>
            </p:grpSpPr>
            <p:sp>
              <p:nvSpPr>
                <p:cNvPr id="137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934" y="302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0" name="AutoShape 64"/>
                <p:cNvSpPr>
                  <a:spLocks noChangeArrowheads="1"/>
                </p:cNvSpPr>
                <p:nvPr/>
              </p:nvSpPr>
              <p:spPr bwMode="auto">
                <a:xfrm>
                  <a:off x="3030" y="31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1" name="AutoShape 65"/>
                <p:cNvSpPr>
                  <a:spLocks noChangeArrowheads="1"/>
                </p:cNvSpPr>
                <p:nvPr/>
              </p:nvSpPr>
              <p:spPr bwMode="auto">
                <a:xfrm>
                  <a:off x="3329" y="281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2" name="AutoShape 66"/>
                <p:cNvSpPr>
                  <a:spLocks noChangeArrowheads="1"/>
                </p:cNvSpPr>
                <p:nvPr/>
              </p:nvSpPr>
              <p:spPr bwMode="auto">
                <a:xfrm>
                  <a:off x="3425" y="301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3" name="AutoShape 67"/>
                <p:cNvSpPr>
                  <a:spLocks noChangeArrowheads="1"/>
                </p:cNvSpPr>
                <p:nvPr/>
              </p:nvSpPr>
              <p:spPr bwMode="auto">
                <a:xfrm>
                  <a:off x="3570" y="2688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4" name="AutoShape 68"/>
                <p:cNvSpPr>
                  <a:spLocks noChangeArrowheads="1"/>
                </p:cNvSpPr>
                <p:nvPr/>
              </p:nvSpPr>
              <p:spPr bwMode="auto">
                <a:xfrm>
                  <a:off x="3666" y="2884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5" name="AutoShape 69"/>
                <p:cNvSpPr>
                  <a:spLocks noChangeArrowheads="1"/>
                </p:cNvSpPr>
                <p:nvPr/>
              </p:nvSpPr>
              <p:spPr bwMode="auto">
                <a:xfrm>
                  <a:off x="3026" y="278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6" name="AutoShape 70"/>
                <p:cNvSpPr>
                  <a:spLocks noChangeArrowheads="1"/>
                </p:cNvSpPr>
                <p:nvPr/>
              </p:nvSpPr>
              <p:spPr bwMode="auto">
                <a:xfrm>
                  <a:off x="2201" y="2963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297" y="30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596" y="2759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69" name="AutoShape 73"/>
                <p:cNvSpPr>
                  <a:spLocks noChangeArrowheads="1"/>
                </p:cNvSpPr>
                <p:nvPr/>
              </p:nvSpPr>
              <p:spPr bwMode="auto">
                <a:xfrm>
                  <a:off x="2692" y="2955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0" name="AutoShape 74"/>
                <p:cNvSpPr>
                  <a:spLocks noChangeArrowheads="1"/>
                </p:cNvSpPr>
                <p:nvPr/>
              </p:nvSpPr>
              <p:spPr bwMode="auto">
                <a:xfrm>
                  <a:off x="3870" y="2941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71" name="AutoShape 75"/>
                <p:cNvSpPr>
                  <a:spLocks noChangeArrowheads="1"/>
                </p:cNvSpPr>
                <p:nvPr/>
              </p:nvSpPr>
              <p:spPr bwMode="auto">
                <a:xfrm>
                  <a:off x="3966" y="3037"/>
                  <a:ext cx="181" cy="146"/>
                </a:xfrm>
                <a:prstGeom prst="parallelogram">
                  <a:avLst>
                    <a:gd name="adj" fmla="val 30993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58" name="Line 76"/>
              <p:cNvSpPr>
                <a:spLocks noChangeShapeType="1"/>
              </p:cNvSpPr>
              <p:nvPr/>
            </p:nvSpPr>
            <p:spPr bwMode="auto">
              <a:xfrm flipH="1">
                <a:off x="2896" y="1427"/>
                <a:ext cx="543" cy="3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59" name="Group 77"/>
              <p:cNvGrpSpPr/>
              <p:nvPr/>
            </p:nvGrpSpPr>
            <p:grpSpPr bwMode="auto">
              <a:xfrm>
                <a:off x="4878" y="1324"/>
                <a:ext cx="184" cy="73"/>
                <a:chOff x="1024" y="3264"/>
                <a:chExt cx="320" cy="296"/>
              </a:xfrm>
            </p:grpSpPr>
            <p:sp>
              <p:nvSpPr>
                <p:cNvPr id="13755" name="Rectangle 78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56" name="Rectangle 79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57" name="Rectangle 80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758" name="Rectangle 81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0" name="Group 82"/>
              <p:cNvGrpSpPr/>
              <p:nvPr/>
            </p:nvGrpSpPr>
            <p:grpSpPr bwMode="auto">
              <a:xfrm>
                <a:off x="3658" y="909"/>
                <a:ext cx="990" cy="315"/>
                <a:chOff x="1832" y="1576"/>
                <a:chExt cx="1720" cy="1272"/>
              </a:xfrm>
            </p:grpSpPr>
            <p:grpSp>
              <p:nvGrpSpPr>
                <p:cNvPr id="13607" name="Group 83"/>
                <p:cNvGrpSpPr/>
                <p:nvPr/>
              </p:nvGrpSpPr>
              <p:grpSpPr bwMode="auto">
                <a:xfrm>
                  <a:off x="1832" y="1992"/>
                  <a:ext cx="888" cy="648"/>
                  <a:chOff x="1752" y="2224"/>
                  <a:chExt cx="888" cy="648"/>
                </a:xfrm>
              </p:grpSpPr>
              <p:grpSp>
                <p:nvGrpSpPr>
                  <p:cNvPr id="13719" name="Group 84"/>
                  <p:cNvGrpSpPr/>
                  <p:nvPr/>
                </p:nvGrpSpPr>
                <p:grpSpPr bwMode="auto">
                  <a:xfrm>
                    <a:off x="1752" y="222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747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8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9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50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51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52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53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54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720" name="Group 93"/>
                  <p:cNvGrpSpPr/>
                  <p:nvPr/>
                </p:nvGrpSpPr>
                <p:grpSpPr bwMode="auto">
                  <a:xfrm>
                    <a:off x="1896" y="2256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739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0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1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2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3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4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5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46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721" name="Group 102"/>
                  <p:cNvGrpSpPr/>
                  <p:nvPr/>
                </p:nvGrpSpPr>
                <p:grpSpPr bwMode="auto">
                  <a:xfrm>
                    <a:off x="2000" y="231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731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2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4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5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6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7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8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722" name="Group 111"/>
                  <p:cNvGrpSpPr/>
                  <p:nvPr/>
                </p:nvGrpSpPr>
                <p:grpSpPr bwMode="auto">
                  <a:xfrm>
                    <a:off x="2144" y="234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723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24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25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26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27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28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29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30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608" name="Group 120"/>
                <p:cNvGrpSpPr/>
                <p:nvPr/>
              </p:nvGrpSpPr>
              <p:grpSpPr bwMode="auto">
                <a:xfrm>
                  <a:off x="2208" y="1576"/>
                  <a:ext cx="888" cy="648"/>
                  <a:chOff x="1800" y="1552"/>
                  <a:chExt cx="888" cy="648"/>
                </a:xfrm>
              </p:grpSpPr>
              <p:grpSp>
                <p:nvGrpSpPr>
                  <p:cNvPr id="13683" name="Group 121"/>
                  <p:cNvGrpSpPr/>
                  <p:nvPr/>
                </p:nvGrpSpPr>
                <p:grpSpPr bwMode="auto">
                  <a:xfrm>
                    <a:off x="1800" y="155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711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2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3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4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5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6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7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8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84" name="Group 130"/>
                  <p:cNvGrpSpPr/>
                  <p:nvPr/>
                </p:nvGrpSpPr>
                <p:grpSpPr bwMode="auto">
                  <a:xfrm>
                    <a:off x="1944" y="158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703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4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5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6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7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8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9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10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85" name="Group 139"/>
                  <p:cNvGrpSpPr/>
                  <p:nvPr/>
                </p:nvGrpSpPr>
                <p:grpSpPr bwMode="auto">
                  <a:xfrm>
                    <a:off x="2048" y="1640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95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6" name="Rectangle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7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8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9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0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1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702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86" name="Group 148"/>
                  <p:cNvGrpSpPr/>
                  <p:nvPr/>
                </p:nvGrpSpPr>
                <p:grpSpPr bwMode="auto">
                  <a:xfrm>
                    <a:off x="2192" y="167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87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88" name="Rectangle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89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0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1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2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3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94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609" name="Group 157"/>
                <p:cNvGrpSpPr/>
                <p:nvPr/>
              </p:nvGrpSpPr>
              <p:grpSpPr bwMode="auto">
                <a:xfrm>
                  <a:off x="2288" y="2200"/>
                  <a:ext cx="888" cy="648"/>
                  <a:chOff x="2560" y="2264"/>
                  <a:chExt cx="888" cy="648"/>
                </a:xfrm>
              </p:grpSpPr>
              <p:grpSp>
                <p:nvGrpSpPr>
                  <p:cNvPr id="13647" name="Group 158"/>
                  <p:cNvGrpSpPr/>
                  <p:nvPr/>
                </p:nvGrpSpPr>
                <p:grpSpPr bwMode="auto">
                  <a:xfrm>
                    <a:off x="2560" y="226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75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6" name="Rectangle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7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8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9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80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81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82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48" name="Group 167"/>
                  <p:cNvGrpSpPr/>
                  <p:nvPr/>
                </p:nvGrpSpPr>
                <p:grpSpPr bwMode="auto">
                  <a:xfrm>
                    <a:off x="2704" y="2296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67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8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9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0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1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2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3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74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49" name="Group 176"/>
                  <p:cNvGrpSpPr/>
                  <p:nvPr/>
                </p:nvGrpSpPr>
                <p:grpSpPr bwMode="auto">
                  <a:xfrm>
                    <a:off x="2808" y="235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59" name="Rectangle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0" name="Rectangle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1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2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3" name="Rectangle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4" name="Rectangl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5" name="Rectangl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66" name="Rectangl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50" name="Group 185"/>
                  <p:cNvGrpSpPr/>
                  <p:nvPr/>
                </p:nvGrpSpPr>
                <p:grpSpPr bwMode="auto">
                  <a:xfrm>
                    <a:off x="2952" y="238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51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2" name="Rectangle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3" name="Rectangle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4" name="Rectangle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5" name="Rectangle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6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7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58" name="Rectangle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610" name="Group 194"/>
                <p:cNvGrpSpPr/>
                <p:nvPr/>
              </p:nvGrpSpPr>
              <p:grpSpPr bwMode="auto">
                <a:xfrm>
                  <a:off x="2664" y="1736"/>
                  <a:ext cx="888" cy="648"/>
                  <a:chOff x="2608" y="1592"/>
                  <a:chExt cx="888" cy="648"/>
                </a:xfrm>
              </p:grpSpPr>
              <p:grpSp>
                <p:nvGrpSpPr>
                  <p:cNvPr id="13611" name="Group 195"/>
                  <p:cNvGrpSpPr/>
                  <p:nvPr/>
                </p:nvGrpSpPr>
                <p:grpSpPr bwMode="auto">
                  <a:xfrm>
                    <a:off x="2608" y="159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39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0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1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2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3" name="Rectangle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4" name="Rectangle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5" name="Rectangle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46" name="Rectangle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12" name="Group 204"/>
                  <p:cNvGrpSpPr/>
                  <p:nvPr/>
                </p:nvGrpSpPr>
                <p:grpSpPr bwMode="auto">
                  <a:xfrm>
                    <a:off x="2752" y="162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31" name="Rectangle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2" name="Rectangle 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3" name="Rectangle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4" name="Rectangle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5" name="Rectangle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6" name="Rectangle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7" name="Rectangle 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8" name="Rectangle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13" name="Group 213"/>
                  <p:cNvGrpSpPr/>
                  <p:nvPr/>
                </p:nvGrpSpPr>
                <p:grpSpPr bwMode="auto">
                  <a:xfrm>
                    <a:off x="2840" y="1664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23" name="Rectangle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4" name="Rectangle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5" name="Rectangl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6" name="Rectangle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7" name="Rectangle 2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8" name="Rectangl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9" name="Rectangle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30" name="Rectangle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114FFB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14" name="Group 222"/>
                  <p:cNvGrpSpPr/>
                  <p:nvPr/>
                </p:nvGrpSpPr>
                <p:grpSpPr bwMode="auto">
                  <a:xfrm>
                    <a:off x="3000" y="1712"/>
                    <a:ext cx="496" cy="528"/>
                    <a:chOff x="2016" y="2000"/>
                    <a:chExt cx="496" cy="528"/>
                  </a:xfrm>
                </p:grpSpPr>
                <p:sp>
                  <p:nvSpPr>
                    <p:cNvPr id="13615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36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16" name="Rectangle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312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17" name="Rectangle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26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18" name="Rectangle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08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19" name="Rectangle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216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0" name="Rectangle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8" y="2104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1" name="Rectangle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056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13622" name="Rectangle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4" y="2000"/>
                      <a:ext cx="168" cy="160"/>
                    </a:xfrm>
                    <a:prstGeom prst="rect">
                      <a:avLst/>
                    </a:prstGeom>
                    <a:solidFill>
                      <a:srgbClr val="FBBA03"/>
                    </a:solidFill>
                    <a:ln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buChar char="n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buChar char="l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楷体_GB2312" pitchFamily="49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Gungsuh" panose="02030600000101010101" pitchFamily="18" charset="-127"/>
                        <a:buChar char="-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itchFamily="2" charset="-122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3361" name="Group 231"/>
              <p:cNvGrpSpPr/>
              <p:nvPr/>
            </p:nvGrpSpPr>
            <p:grpSpPr bwMode="auto">
              <a:xfrm>
                <a:off x="3703" y="1382"/>
                <a:ext cx="185" cy="74"/>
                <a:chOff x="1024" y="3264"/>
                <a:chExt cx="320" cy="296"/>
              </a:xfrm>
            </p:grpSpPr>
            <p:sp>
              <p:nvSpPr>
                <p:cNvPr id="13603" name="Rectangle 232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604" name="Rectangle 233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605" name="Rectangle 234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606" name="Rectangle 235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2" name="Group 236"/>
              <p:cNvGrpSpPr/>
              <p:nvPr/>
            </p:nvGrpSpPr>
            <p:grpSpPr bwMode="auto">
              <a:xfrm>
                <a:off x="4152" y="1376"/>
                <a:ext cx="184" cy="73"/>
                <a:chOff x="1024" y="3264"/>
                <a:chExt cx="320" cy="296"/>
              </a:xfrm>
            </p:grpSpPr>
            <p:sp>
              <p:nvSpPr>
                <p:cNvPr id="13599" name="Rectangle 237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600" name="Rectangle 238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601" name="Rectangle 239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602" name="Rectangle 240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3" name="Group 241"/>
              <p:cNvGrpSpPr/>
              <p:nvPr/>
            </p:nvGrpSpPr>
            <p:grpSpPr bwMode="auto">
              <a:xfrm>
                <a:off x="5005" y="1169"/>
                <a:ext cx="183" cy="73"/>
                <a:chOff x="1024" y="3264"/>
                <a:chExt cx="320" cy="296"/>
              </a:xfrm>
            </p:grpSpPr>
            <p:sp>
              <p:nvSpPr>
                <p:cNvPr id="1359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6" name="Rectangle 243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7" name="Rectangle 244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8" name="Rectangle 245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4" name="Group 246"/>
              <p:cNvGrpSpPr/>
              <p:nvPr/>
            </p:nvGrpSpPr>
            <p:grpSpPr bwMode="auto">
              <a:xfrm>
                <a:off x="4528" y="1367"/>
                <a:ext cx="184" cy="73"/>
                <a:chOff x="1024" y="3264"/>
                <a:chExt cx="320" cy="296"/>
              </a:xfrm>
            </p:grpSpPr>
            <p:sp>
              <p:nvSpPr>
                <p:cNvPr id="13591" name="Rectangle 247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2" name="Rectangle 248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3" name="Rectangle 249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4" name="Rectangle 250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5" name="Group 251"/>
              <p:cNvGrpSpPr/>
              <p:nvPr/>
            </p:nvGrpSpPr>
            <p:grpSpPr bwMode="auto">
              <a:xfrm>
                <a:off x="3176" y="1260"/>
                <a:ext cx="185" cy="73"/>
                <a:chOff x="1024" y="3264"/>
                <a:chExt cx="320" cy="296"/>
              </a:xfrm>
            </p:grpSpPr>
            <p:sp>
              <p:nvSpPr>
                <p:cNvPr id="13587" name="Rectangle 252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8" name="Rectangle 253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9" name="Rectangle 254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90" name="Rectangle 255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6" name="Group 256"/>
              <p:cNvGrpSpPr/>
              <p:nvPr/>
            </p:nvGrpSpPr>
            <p:grpSpPr bwMode="auto">
              <a:xfrm>
                <a:off x="3158" y="1191"/>
                <a:ext cx="184" cy="73"/>
                <a:chOff x="1024" y="3264"/>
                <a:chExt cx="320" cy="296"/>
              </a:xfrm>
            </p:grpSpPr>
            <p:sp>
              <p:nvSpPr>
                <p:cNvPr id="13583" name="Rectangle 257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4" name="Rectangle 258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5" name="Rectangle 259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6" name="Rectangle 260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7" name="Group 261"/>
              <p:cNvGrpSpPr/>
              <p:nvPr/>
            </p:nvGrpSpPr>
            <p:grpSpPr bwMode="auto">
              <a:xfrm>
                <a:off x="3323" y="1395"/>
                <a:ext cx="184" cy="73"/>
                <a:chOff x="1024" y="3264"/>
                <a:chExt cx="320" cy="296"/>
              </a:xfrm>
            </p:grpSpPr>
            <p:sp>
              <p:nvSpPr>
                <p:cNvPr id="13579" name="Rectangle 262"/>
                <p:cNvSpPr>
                  <a:spLocks noChangeArrowheads="1"/>
                </p:cNvSpPr>
                <p:nvPr/>
              </p:nvSpPr>
              <p:spPr bwMode="auto">
                <a:xfrm>
                  <a:off x="1024" y="337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0" name="Rectangle 263"/>
                <p:cNvSpPr>
                  <a:spLocks noChangeArrowheads="1"/>
                </p:cNvSpPr>
                <p:nvPr/>
              </p:nvSpPr>
              <p:spPr bwMode="auto">
                <a:xfrm>
                  <a:off x="1072" y="333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1" name="Rectangle 264"/>
                <p:cNvSpPr>
                  <a:spLocks noChangeArrowheads="1"/>
                </p:cNvSpPr>
                <p:nvPr/>
              </p:nvSpPr>
              <p:spPr bwMode="auto">
                <a:xfrm>
                  <a:off x="1112" y="3296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82" name="Rectangle 265"/>
                <p:cNvSpPr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18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8" name="Group 266"/>
              <p:cNvGrpSpPr/>
              <p:nvPr/>
            </p:nvGrpSpPr>
            <p:grpSpPr bwMode="auto">
              <a:xfrm>
                <a:off x="2799" y="1168"/>
                <a:ext cx="154" cy="61"/>
                <a:chOff x="428" y="2146"/>
                <a:chExt cx="268" cy="244"/>
              </a:xfrm>
            </p:grpSpPr>
            <p:sp>
              <p:nvSpPr>
                <p:cNvPr id="13570" name="Rectangle 267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1" name="Rectangle 268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2" name="Rectangle 269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3" name="Rectangle 270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4" name="Rectangle 271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5" name="Rectangle 272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6" name="Rectangle 273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7" name="Rectangle 274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78" name="Rectangle 275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69" name="Group 276"/>
              <p:cNvGrpSpPr/>
              <p:nvPr/>
            </p:nvGrpSpPr>
            <p:grpSpPr bwMode="auto">
              <a:xfrm>
                <a:off x="2801" y="1232"/>
                <a:ext cx="154" cy="61"/>
                <a:chOff x="428" y="2146"/>
                <a:chExt cx="268" cy="244"/>
              </a:xfrm>
            </p:grpSpPr>
            <p:sp>
              <p:nvSpPr>
                <p:cNvPr id="13561" name="Rectangle 277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2" name="Rectangle 278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3" name="Rectangle 279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4" name="Rectangle 280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5" name="Rectangle 281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6" name="Rectangle 282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7" name="Rectangle 283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8" name="Rectangle 284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9" name="Rectangle 285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70" name="Rectangle 286"/>
              <p:cNvSpPr>
                <a:spLocks noChangeArrowheads="1"/>
              </p:cNvSpPr>
              <p:nvPr/>
            </p:nvSpPr>
            <p:spPr bwMode="auto">
              <a:xfrm>
                <a:off x="3017" y="1167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71" name="Rectangle 287"/>
              <p:cNvSpPr>
                <a:spLocks noChangeArrowheads="1"/>
              </p:cNvSpPr>
              <p:nvPr/>
            </p:nvSpPr>
            <p:spPr bwMode="auto">
              <a:xfrm>
                <a:off x="3020" y="1229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72" name="Group 288"/>
              <p:cNvGrpSpPr/>
              <p:nvPr/>
            </p:nvGrpSpPr>
            <p:grpSpPr bwMode="auto">
              <a:xfrm>
                <a:off x="2932" y="1390"/>
                <a:ext cx="154" cy="61"/>
                <a:chOff x="428" y="2146"/>
                <a:chExt cx="268" cy="244"/>
              </a:xfrm>
            </p:grpSpPr>
            <p:sp>
              <p:nvSpPr>
                <p:cNvPr id="13552" name="Rectangle 289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3" name="Rectangle 290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4" name="Rectangle 291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5" name="Rectangle 292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6" name="Rectangle 293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7" name="Rectangle 294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8" name="Rectangle 295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9" name="Rectangle 296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60" name="Rectangle 297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73" name="Group 298"/>
              <p:cNvGrpSpPr/>
              <p:nvPr/>
            </p:nvGrpSpPr>
            <p:grpSpPr bwMode="auto">
              <a:xfrm>
                <a:off x="2945" y="1465"/>
                <a:ext cx="155" cy="60"/>
                <a:chOff x="428" y="2146"/>
                <a:chExt cx="268" cy="244"/>
              </a:xfrm>
            </p:grpSpPr>
            <p:sp>
              <p:nvSpPr>
                <p:cNvPr id="13543" name="Rectangle 299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4" name="Rectangle 300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5" name="Rectangle 301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6" name="Rectangle 302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7" name="Rectangle 303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8" name="Rectangle 304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9" name="Rectangle 305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0" name="Rectangle 306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51" name="Rectangle 307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74" name="Rectangle 308"/>
              <p:cNvSpPr>
                <a:spLocks noChangeArrowheads="1"/>
              </p:cNvSpPr>
              <p:nvPr/>
            </p:nvSpPr>
            <p:spPr bwMode="auto">
              <a:xfrm>
                <a:off x="3127" y="1431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75" name="Group 309"/>
              <p:cNvGrpSpPr/>
              <p:nvPr/>
            </p:nvGrpSpPr>
            <p:grpSpPr bwMode="auto">
              <a:xfrm>
                <a:off x="3466" y="1524"/>
                <a:ext cx="155" cy="60"/>
                <a:chOff x="428" y="2146"/>
                <a:chExt cx="268" cy="244"/>
              </a:xfrm>
            </p:grpSpPr>
            <p:sp>
              <p:nvSpPr>
                <p:cNvPr id="13534" name="Rectangle 310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5" name="Rectangle 311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6" name="Rectangle 312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7" name="Rectangle 313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8" name="Rectangle 314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9" name="Rectangle 315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0" name="Rectangle 316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1" name="Rectangle 317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42" name="Rectangle 318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76" name="Rectangle 319"/>
              <p:cNvSpPr>
                <a:spLocks noChangeArrowheads="1"/>
              </p:cNvSpPr>
              <p:nvPr/>
            </p:nvSpPr>
            <p:spPr bwMode="auto">
              <a:xfrm>
                <a:off x="3680" y="1471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77" name="Group 320"/>
              <p:cNvGrpSpPr/>
              <p:nvPr/>
            </p:nvGrpSpPr>
            <p:grpSpPr bwMode="auto">
              <a:xfrm>
                <a:off x="4133" y="1520"/>
                <a:ext cx="153" cy="41"/>
                <a:chOff x="2378" y="3784"/>
                <a:chExt cx="268" cy="166"/>
              </a:xfrm>
            </p:grpSpPr>
            <p:sp>
              <p:nvSpPr>
                <p:cNvPr id="13528" name="Rectangle 321"/>
                <p:cNvSpPr>
                  <a:spLocks noChangeArrowheads="1"/>
                </p:cNvSpPr>
                <p:nvPr/>
              </p:nvSpPr>
              <p:spPr bwMode="auto">
                <a:xfrm>
                  <a:off x="2582" y="379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9" name="Rectangle 322"/>
                <p:cNvSpPr>
                  <a:spLocks noChangeArrowheads="1"/>
                </p:cNvSpPr>
                <p:nvPr/>
              </p:nvSpPr>
              <p:spPr bwMode="auto">
                <a:xfrm>
                  <a:off x="2486" y="378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0" name="Rectangle 323"/>
                <p:cNvSpPr>
                  <a:spLocks noChangeArrowheads="1"/>
                </p:cNvSpPr>
                <p:nvPr/>
              </p:nvSpPr>
              <p:spPr bwMode="auto">
                <a:xfrm>
                  <a:off x="2576" y="387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1" name="Rectangle 324"/>
                <p:cNvSpPr>
                  <a:spLocks noChangeArrowheads="1"/>
                </p:cNvSpPr>
                <p:nvPr/>
              </p:nvSpPr>
              <p:spPr bwMode="auto">
                <a:xfrm>
                  <a:off x="2480" y="386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2" name="Rectangle 325"/>
                <p:cNvSpPr>
                  <a:spLocks noChangeArrowheads="1"/>
                </p:cNvSpPr>
                <p:nvPr/>
              </p:nvSpPr>
              <p:spPr bwMode="auto">
                <a:xfrm>
                  <a:off x="2384" y="380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33" name="Rectangle 326"/>
                <p:cNvSpPr>
                  <a:spLocks noChangeArrowheads="1"/>
                </p:cNvSpPr>
                <p:nvPr/>
              </p:nvSpPr>
              <p:spPr bwMode="auto">
                <a:xfrm>
                  <a:off x="2378" y="388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78" name="Rectangle 327"/>
              <p:cNvSpPr>
                <a:spLocks noChangeArrowheads="1"/>
              </p:cNvSpPr>
              <p:nvPr/>
            </p:nvSpPr>
            <p:spPr bwMode="auto">
              <a:xfrm>
                <a:off x="4173" y="1470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79" name="Group 328"/>
              <p:cNvGrpSpPr/>
              <p:nvPr/>
            </p:nvGrpSpPr>
            <p:grpSpPr bwMode="auto">
              <a:xfrm>
                <a:off x="4502" y="1510"/>
                <a:ext cx="154" cy="60"/>
                <a:chOff x="428" y="2146"/>
                <a:chExt cx="268" cy="244"/>
              </a:xfrm>
            </p:grpSpPr>
            <p:sp>
              <p:nvSpPr>
                <p:cNvPr id="13519" name="Rectangle 329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0" name="Rectangle 330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1" name="Rectangle 331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2" name="Rectangle 332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3" name="Rectangle 333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4" name="Rectangle 334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5" name="Rectangle 335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6" name="Rectangle 336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27" name="Rectangle 337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80" name="Group 338"/>
              <p:cNvGrpSpPr/>
              <p:nvPr/>
            </p:nvGrpSpPr>
            <p:grpSpPr bwMode="auto">
              <a:xfrm>
                <a:off x="4689" y="1540"/>
                <a:ext cx="155" cy="61"/>
                <a:chOff x="428" y="2146"/>
                <a:chExt cx="268" cy="244"/>
              </a:xfrm>
            </p:grpSpPr>
            <p:sp>
              <p:nvSpPr>
                <p:cNvPr id="13510" name="Rectangle 339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1" name="Rectangle 340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2" name="Rectangle 341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3" name="Rectangle 342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4" name="Rectangle 343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5" name="Rectangle 344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6" name="Rectangle 345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7" name="Rectangle 346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18" name="Rectangle 347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81" name="Rectangle 348"/>
              <p:cNvSpPr>
                <a:spLocks noChangeArrowheads="1"/>
              </p:cNvSpPr>
              <p:nvPr/>
            </p:nvSpPr>
            <p:spPr bwMode="auto">
              <a:xfrm>
                <a:off x="4625" y="1455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82" name="Rectangle 349"/>
              <p:cNvSpPr>
                <a:spLocks noChangeArrowheads="1"/>
              </p:cNvSpPr>
              <p:nvPr/>
            </p:nvSpPr>
            <p:spPr bwMode="auto">
              <a:xfrm>
                <a:off x="5229" y="1187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83" name="Group 350"/>
              <p:cNvGrpSpPr/>
              <p:nvPr/>
            </p:nvGrpSpPr>
            <p:grpSpPr bwMode="auto">
              <a:xfrm>
                <a:off x="5250" y="1298"/>
                <a:ext cx="155" cy="60"/>
                <a:chOff x="428" y="2146"/>
                <a:chExt cx="268" cy="244"/>
              </a:xfrm>
            </p:grpSpPr>
            <p:sp>
              <p:nvSpPr>
                <p:cNvPr id="13501" name="Rectangle 351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2" name="Rectangle 352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3" name="Rectangle 353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4" name="Rectangle 354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5" name="Rectangle 355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6" name="Rectangle 356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7" name="Rectangle 357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8" name="Rectangle 358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9" name="Rectangle 359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84" name="Group 360"/>
              <p:cNvGrpSpPr/>
              <p:nvPr/>
            </p:nvGrpSpPr>
            <p:grpSpPr bwMode="auto">
              <a:xfrm>
                <a:off x="5230" y="1408"/>
                <a:ext cx="154" cy="61"/>
                <a:chOff x="428" y="2146"/>
                <a:chExt cx="268" cy="244"/>
              </a:xfrm>
            </p:grpSpPr>
            <p:sp>
              <p:nvSpPr>
                <p:cNvPr id="13492" name="Rectangle 361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3" name="Rectangle 362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4" name="Rectangle 363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5" name="Rectangle 364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6" name="Rectangle 365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7" name="Rectangle 366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8" name="Rectangle 367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9" name="Rectangle 368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500" name="Rectangle 369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85" name="Rectangle 370"/>
              <p:cNvSpPr>
                <a:spLocks noChangeArrowheads="1"/>
              </p:cNvSpPr>
              <p:nvPr/>
            </p:nvSpPr>
            <p:spPr bwMode="auto">
              <a:xfrm>
                <a:off x="5115" y="1344"/>
                <a:ext cx="93" cy="4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86" name="Rectangle 371"/>
              <p:cNvSpPr>
                <a:spLocks noChangeArrowheads="1"/>
              </p:cNvSpPr>
              <p:nvPr/>
            </p:nvSpPr>
            <p:spPr bwMode="auto">
              <a:xfrm>
                <a:off x="5094" y="1401"/>
                <a:ext cx="94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87" name="Group 372"/>
              <p:cNvGrpSpPr/>
              <p:nvPr/>
            </p:nvGrpSpPr>
            <p:grpSpPr bwMode="auto">
              <a:xfrm>
                <a:off x="5171" y="1035"/>
                <a:ext cx="155" cy="60"/>
                <a:chOff x="428" y="2146"/>
                <a:chExt cx="268" cy="244"/>
              </a:xfrm>
            </p:grpSpPr>
            <p:sp>
              <p:nvSpPr>
                <p:cNvPr id="13483" name="Rectangle 373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4" name="Rectangle 374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5" name="Rectangle 375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6" name="Rectangle 376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7" name="Rectangle 377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8" name="Rectangle 378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9" name="Rectangle 379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0" name="Rectangle 380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91" name="Rectangle 381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88" name="Rectangle 382"/>
              <p:cNvSpPr>
                <a:spLocks noChangeArrowheads="1"/>
              </p:cNvSpPr>
              <p:nvPr/>
            </p:nvSpPr>
            <p:spPr bwMode="auto">
              <a:xfrm>
                <a:off x="5025" y="1071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89" name="Group 383"/>
              <p:cNvGrpSpPr/>
              <p:nvPr/>
            </p:nvGrpSpPr>
            <p:grpSpPr bwMode="auto">
              <a:xfrm>
                <a:off x="5030" y="933"/>
                <a:ext cx="154" cy="61"/>
                <a:chOff x="428" y="2146"/>
                <a:chExt cx="268" cy="244"/>
              </a:xfrm>
            </p:grpSpPr>
            <p:sp>
              <p:nvSpPr>
                <p:cNvPr id="13474" name="Rectangle 384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6" name="Rectangle 386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8" name="Rectangle 388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9" name="Rectangle 389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0" name="Rectangle 390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1" name="Rectangle 391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82" name="Rectangle 392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90" name="Group 393"/>
              <p:cNvGrpSpPr/>
              <p:nvPr/>
            </p:nvGrpSpPr>
            <p:grpSpPr bwMode="auto">
              <a:xfrm>
                <a:off x="3328" y="911"/>
                <a:ext cx="155" cy="61"/>
                <a:chOff x="428" y="2146"/>
                <a:chExt cx="268" cy="244"/>
              </a:xfrm>
            </p:grpSpPr>
            <p:sp>
              <p:nvSpPr>
                <p:cNvPr id="13465" name="Rectangle 394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6" name="Rectangle 395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7" name="Rectangle 396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8" name="Rectangle 397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9" name="Rectangle 398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0" name="Rectangle 399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1" name="Rectangle 400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2" name="Rectangle 401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73" name="Rectangle 402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91" name="Group 403"/>
              <p:cNvGrpSpPr/>
              <p:nvPr/>
            </p:nvGrpSpPr>
            <p:grpSpPr bwMode="auto">
              <a:xfrm>
                <a:off x="3087" y="996"/>
                <a:ext cx="154" cy="60"/>
                <a:chOff x="428" y="2146"/>
                <a:chExt cx="268" cy="244"/>
              </a:xfrm>
            </p:grpSpPr>
            <p:sp>
              <p:nvSpPr>
                <p:cNvPr id="13456" name="Rectangle 404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7" name="Rectangle 405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8" name="Rectangle 406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9" name="Rectangle 407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0" name="Rectangle 408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1" name="Rectangle 409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2" name="Rectangle 410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3" name="Rectangle 411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64" name="Rectangle 412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92" name="Group 413"/>
              <p:cNvGrpSpPr/>
              <p:nvPr/>
            </p:nvGrpSpPr>
            <p:grpSpPr bwMode="auto">
              <a:xfrm>
                <a:off x="3136" y="1499"/>
                <a:ext cx="153" cy="61"/>
                <a:chOff x="428" y="2146"/>
                <a:chExt cx="268" cy="244"/>
              </a:xfrm>
            </p:grpSpPr>
            <p:sp>
              <p:nvSpPr>
                <p:cNvPr id="13447" name="Rectangle 414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8" name="Rectangle 415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9" name="Rectangle 416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0" name="Rectangle 417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1" name="Rectangle 418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2" name="Rectangle 419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3" name="Rectangle 420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4" name="Rectangle 421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55" name="Rectangle 422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93" name="Rectangle 423"/>
              <p:cNvSpPr>
                <a:spLocks noChangeArrowheads="1"/>
              </p:cNvSpPr>
              <p:nvPr/>
            </p:nvSpPr>
            <p:spPr bwMode="auto">
              <a:xfrm>
                <a:off x="4915" y="995"/>
                <a:ext cx="93" cy="39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394" name="Rectangle 424"/>
              <p:cNvSpPr>
                <a:spLocks noChangeArrowheads="1"/>
              </p:cNvSpPr>
              <p:nvPr/>
            </p:nvSpPr>
            <p:spPr bwMode="auto">
              <a:xfrm>
                <a:off x="3258" y="1038"/>
                <a:ext cx="93" cy="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Narrow" panose="020B0606020202030204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3395" name="Group 425"/>
              <p:cNvGrpSpPr/>
              <p:nvPr/>
            </p:nvGrpSpPr>
            <p:grpSpPr bwMode="auto">
              <a:xfrm>
                <a:off x="5227" y="1473"/>
                <a:ext cx="153" cy="60"/>
                <a:chOff x="428" y="2146"/>
                <a:chExt cx="268" cy="244"/>
              </a:xfrm>
            </p:grpSpPr>
            <p:sp>
              <p:nvSpPr>
                <p:cNvPr id="13438" name="Rectangle 426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9" name="Rectangle 427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0" name="Rectangle 428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1" name="Rectangle 429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2" name="Rectangle 430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3" name="Rectangle 431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4" name="Rectangle 432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5" name="Rectangle 433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46" name="Rectangle 434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96" name="Group 435"/>
              <p:cNvGrpSpPr/>
              <p:nvPr/>
            </p:nvGrpSpPr>
            <p:grpSpPr bwMode="auto">
              <a:xfrm>
                <a:off x="5357" y="1179"/>
                <a:ext cx="155" cy="60"/>
                <a:chOff x="428" y="2146"/>
                <a:chExt cx="268" cy="244"/>
              </a:xfrm>
            </p:grpSpPr>
            <p:sp>
              <p:nvSpPr>
                <p:cNvPr id="13429" name="Rectangle 436"/>
                <p:cNvSpPr>
                  <a:spLocks noChangeArrowheads="1"/>
                </p:cNvSpPr>
                <p:nvPr/>
              </p:nvSpPr>
              <p:spPr bwMode="auto">
                <a:xfrm>
                  <a:off x="632" y="2152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0" name="Rectangle 437"/>
                <p:cNvSpPr>
                  <a:spLocks noChangeArrowheads="1"/>
                </p:cNvSpPr>
                <p:nvPr/>
              </p:nvSpPr>
              <p:spPr bwMode="auto">
                <a:xfrm>
                  <a:off x="536" y="214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1" name="Rectangle 438"/>
                <p:cNvSpPr>
                  <a:spLocks noChangeArrowheads="1"/>
                </p:cNvSpPr>
                <p:nvPr/>
              </p:nvSpPr>
              <p:spPr bwMode="auto">
                <a:xfrm>
                  <a:off x="626" y="223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2" name="Rectangle 439"/>
                <p:cNvSpPr>
                  <a:spLocks noChangeArrowheads="1"/>
                </p:cNvSpPr>
                <p:nvPr/>
              </p:nvSpPr>
              <p:spPr bwMode="auto">
                <a:xfrm>
                  <a:off x="530" y="2230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3" name="Rectangle 440"/>
                <p:cNvSpPr>
                  <a:spLocks noChangeArrowheads="1"/>
                </p:cNvSpPr>
                <p:nvPr/>
              </p:nvSpPr>
              <p:spPr bwMode="auto">
                <a:xfrm>
                  <a:off x="434" y="216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4" name="Rectangle 441"/>
                <p:cNvSpPr>
                  <a:spLocks noChangeArrowheads="1"/>
                </p:cNvSpPr>
                <p:nvPr/>
              </p:nvSpPr>
              <p:spPr bwMode="auto">
                <a:xfrm>
                  <a:off x="428" y="224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5" name="Rectangle 442"/>
                <p:cNvSpPr>
                  <a:spLocks noChangeArrowheads="1"/>
                </p:cNvSpPr>
                <p:nvPr/>
              </p:nvSpPr>
              <p:spPr bwMode="auto">
                <a:xfrm>
                  <a:off x="626" y="2314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6" name="Rectangle 443"/>
                <p:cNvSpPr>
                  <a:spLocks noChangeArrowheads="1"/>
                </p:cNvSpPr>
                <p:nvPr/>
              </p:nvSpPr>
              <p:spPr bwMode="auto">
                <a:xfrm>
                  <a:off x="530" y="2308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37" name="Rectangle 444"/>
                <p:cNvSpPr>
                  <a:spLocks noChangeArrowheads="1"/>
                </p:cNvSpPr>
                <p:nvPr/>
              </p:nvSpPr>
              <p:spPr bwMode="auto">
                <a:xfrm>
                  <a:off x="428" y="2326"/>
                  <a:ext cx="64" cy="6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  <p:sp>
            <p:nvSpPr>
              <p:cNvPr id="13397" name="Text Box 445"/>
              <p:cNvSpPr txBox="1">
                <a:spLocks noChangeArrowheads="1"/>
              </p:cNvSpPr>
              <p:nvPr/>
            </p:nvSpPr>
            <p:spPr bwMode="auto">
              <a:xfrm>
                <a:off x="4601" y="1105"/>
                <a:ext cx="511" cy="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宋体" pitchFamily="2" charset="-122"/>
                    <a:cs typeface="+mn-cs"/>
                  </a:rPr>
                  <a:t>Clusters</a:t>
                </a:r>
              </a:p>
            </p:txBody>
          </p:sp>
          <p:sp>
            <p:nvSpPr>
              <p:cNvPr id="13398" name="Text Box 446"/>
              <p:cNvSpPr txBox="1">
                <a:spLocks noChangeArrowheads="1"/>
              </p:cNvSpPr>
              <p:nvPr/>
            </p:nvSpPr>
            <p:spPr bwMode="auto">
              <a:xfrm>
                <a:off x="4380" y="854"/>
                <a:ext cx="819" cy="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n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l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Gungsuh" panose="02030600000101010101" pitchFamily="18" charset="-127"/>
                  <a:buChar char="-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黑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宋体" pitchFamily="2" charset="-122"/>
                    <a:cs typeface="+mn-cs"/>
                  </a:rPr>
                  <a:t>Massive Cluster</a:t>
                </a:r>
              </a:p>
            </p:txBody>
          </p:sp>
          <p:grpSp>
            <p:nvGrpSpPr>
              <p:cNvPr id="13399" name="Group 447"/>
              <p:cNvGrpSpPr/>
              <p:nvPr/>
            </p:nvGrpSpPr>
            <p:grpSpPr bwMode="auto">
              <a:xfrm>
                <a:off x="3324" y="987"/>
                <a:ext cx="1708" cy="431"/>
                <a:chOff x="1450" y="1101"/>
                <a:chExt cx="2970" cy="997"/>
              </a:xfrm>
            </p:grpSpPr>
            <p:sp>
              <p:nvSpPr>
                <p:cNvPr id="13400" name="Oval 448"/>
                <p:cNvSpPr>
                  <a:spLocks noChangeArrowheads="1"/>
                </p:cNvSpPr>
                <p:nvPr/>
              </p:nvSpPr>
              <p:spPr bwMode="auto">
                <a:xfrm>
                  <a:off x="1984" y="1682"/>
                  <a:ext cx="1760" cy="119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9999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宋体" pitchFamily="2" charset="-122"/>
                      <a:cs typeface="+mn-cs"/>
                    </a:rPr>
                    <a:t>Gigabit Ethernet</a:t>
                  </a:r>
                  <a:endParaRPr kumimoji="0" lang="en-US" altLang="zh-CN" sz="1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1" name="Line 449"/>
                <p:cNvSpPr>
                  <a:spLocks noChangeShapeType="1"/>
                </p:cNvSpPr>
                <p:nvPr/>
              </p:nvSpPr>
              <p:spPr bwMode="auto">
                <a:xfrm>
                  <a:off x="2104" y="1471"/>
                  <a:ext cx="0" cy="238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2" name="Line 450"/>
                <p:cNvSpPr>
                  <a:spLocks noChangeShapeType="1"/>
                </p:cNvSpPr>
                <p:nvPr/>
              </p:nvSpPr>
              <p:spPr bwMode="auto">
                <a:xfrm>
                  <a:off x="2232" y="1485"/>
                  <a:ext cx="0" cy="229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3" name="Line 451"/>
                <p:cNvSpPr>
                  <a:spLocks noChangeShapeType="1"/>
                </p:cNvSpPr>
                <p:nvPr/>
              </p:nvSpPr>
              <p:spPr bwMode="auto">
                <a:xfrm flipH="1">
                  <a:off x="2360" y="1512"/>
                  <a:ext cx="0" cy="17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4" name="Line 452"/>
                <p:cNvSpPr>
                  <a:spLocks noChangeShapeType="1"/>
                </p:cNvSpPr>
                <p:nvPr/>
              </p:nvSpPr>
              <p:spPr bwMode="auto">
                <a:xfrm>
                  <a:off x="2472" y="1531"/>
                  <a:ext cx="0" cy="15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5" name="Line 453"/>
                <p:cNvSpPr>
                  <a:spLocks noChangeShapeType="1"/>
                </p:cNvSpPr>
                <p:nvPr/>
              </p:nvSpPr>
              <p:spPr bwMode="auto">
                <a:xfrm>
                  <a:off x="2560" y="1590"/>
                  <a:ext cx="0" cy="10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6" name="Line 454"/>
                <p:cNvSpPr>
                  <a:spLocks noChangeShapeType="1"/>
                </p:cNvSpPr>
                <p:nvPr/>
              </p:nvSpPr>
              <p:spPr bwMode="auto">
                <a:xfrm>
                  <a:off x="2680" y="1599"/>
                  <a:ext cx="0" cy="88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7" name="Line 455"/>
                <p:cNvSpPr>
                  <a:spLocks noChangeShapeType="1"/>
                </p:cNvSpPr>
                <p:nvPr/>
              </p:nvSpPr>
              <p:spPr bwMode="auto">
                <a:xfrm>
                  <a:off x="2808" y="1636"/>
                  <a:ext cx="0" cy="55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8" name="Line 456"/>
                <p:cNvSpPr>
                  <a:spLocks noChangeShapeType="1"/>
                </p:cNvSpPr>
                <p:nvPr/>
              </p:nvSpPr>
              <p:spPr bwMode="auto">
                <a:xfrm>
                  <a:off x="2944" y="1650"/>
                  <a:ext cx="0" cy="37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09" name="Line 457"/>
                <p:cNvSpPr>
                  <a:spLocks noChangeShapeType="1"/>
                </p:cNvSpPr>
                <p:nvPr/>
              </p:nvSpPr>
              <p:spPr bwMode="auto">
                <a:xfrm>
                  <a:off x="3168" y="1567"/>
                  <a:ext cx="0" cy="115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0" name="Line 458"/>
                <p:cNvSpPr>
                  <a:spLocks noChangeShapeType="1"/>
                </p:cNvSpPr>
                <p:nvPr/>
              </p:nvSpPr>
              <p:spPr bwMode="auto">
                <a:xfrm>
                  <a:off x="3312" y="1480"/>
                  <a:ext cx="0" cy="21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1" name="Line 459"/>
                <p:cNvSpPr>
                  <a:spLocks noChangeShapeType="1"/>
                </p:cNvSpPr>
                <p:nvPr/>
              </p:nvSpPr>
              <p:spPr bwMode="auto">
                <a:xfrm>
                  <a:off x="3448" y="1352"/>
                  <a:ext cx="0" cy="344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2" name="Line 460"/>
                <p:cNvSpPr>
                  <a:spLocks noChangeShapeType="1"/>
                </p:cNvSpPr>
                <p:nvPr/>
              </p:nvSpPr>
              <p:spPr bwMode="auto">
                <a:xfrm>
                  <a:off x="3640" y="1237"/>
                  <a:ext cx="0" cy="482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3" name="Oval 461"/>
                <p:cNvSpPr>
                  <a:spLocks noChangeArrowheads="1"/>
                </p:cNvSpPr>
                <p:nvPr/>
              </p:nvSpPr>
              <p:spPr bwMode="auto">
                <a:xfrm rot="2527473">
                  <a:off x="1450" y="1533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4" name="Oval 462"/>
                <p:cNvSpPr>
                  <a:spLocks noChangeArrowheads="1"/>
                </p:cNvSpPr>
                <p:nvPr/>
              </p:nvSpPr>
              <p:spPr bwMode="auto">
                <a:xfrm rot="2527473">
                  <a:off x="1450" y="2006"/>
                  <a:ext cx="71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5" name="Oval 463"/>
                <p:cNvSpPr>
                  <a:spLocks noChangeArrowheads="1"/>
                </p:cNvSpPr>
                <p:nvPr/>
              </p:nvSpPr>
              <p:spPr bwMode="auto">
                <a:xfrm rot="2527473">
                  <a:off x="2114" y="1991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6" name="Oval 464"/>
                <p:cNvSpPr>
                  <a:spLocks noChangeArrowheads="1"/>
                </p:cNvSpPr>
                <p:nvPr/>
              </p:nvSpPr>
              <p:spPr bwMode="auto">
                <a:xfrm rot="2527473">
                  <a:off x="2884" y="1973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7" name="Oval 465"/>
                <p:cNvSpPr>
                  <a:spLocks noChangeArrowheads="1"/>
                </p:cNvSpPr>
                <p:nvPr/>
              </p:nvSpPr>
              <p:spPr bwMode="auto">
                <a:xfrm rot="2527473">
                  <a:off x="1500" y="1829"/>
                  <a:ext cx="64" cy="91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8" name="Oval 466"/>
                <p:cNvSpPr>
                  <a:spLocks noChangeArrowheads="1"/>
                </p:cNvSpPr>
                <p:nvPr/>
              </p:nvSpPr>
              <p:spPr bwMode="auto">
                <a:xfrm rot="2527473">
                  <a:off x="3560" y="1951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19" name="Oval 467"/>
                <p:cNvSpPr>
                  <a:spLocks noChangeArrowheads="1"/>
                </p:cNvSpPr>
                <p:nvPr/>
              </p:nvSpPr>
              <p:spPr bwMode="auto">
                <a:xfrm rot="2527473">
                  <a:off x="4152" y="1834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0" name="Oval 468"/>
                <p:cNvSpPr>
                  <a:spLocks noChangeArrowheads="1"/>
                </p:cNvSpPr>
                <p:nvPr/>
              </p:nvSpPr>
              <p:spPr bwMode="auto">
                <a:xfrm rot="2527473">
                  <a:off x="4356" y="1485"/>
                  <a:ext cx="64" cy="92"/>
                </a:xfrm>
                <a:prstGeom prst="ellipse">
                  <a:avLst/>
                </a:prstGeom>
                <a:solidFill>
                  <a:srgbClr val="03FBEF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n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l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楷体_GB2312" pitchFamily="49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Gungsuh" panose="02030600000101010101" pitchFamily="18" charset="-127"/>
                    <a:buChar char="-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黑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1" name="Line 469"/>
                <p:cNvSpPr>
                  <a:spLocks noChangeShapeType="1"/>
                </p:cNvSpPr>
                <p:nvPr/>
              </p:nvSpPr>
              <p:spPr bwMode="auto">
                <a:xfrm>
                  <a:off x="1522" y="1578"/>
                  <a:ext cx="510" cy="141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2" name="Line 470"/>
                <p:cNvSpPr>
                  <a:spLocks noChangeShapeType="1"/>
                </p:cNvSpPr>
                <p:nvPr/>
              </p:nvSpPr>
              <p:spPr bwMode="auto">
                <a:xfrm flipV="1">
                  <a:off x="1546" y="1781"/>
                  <a:ext cx="654" cy="25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3" name="Line 471"/>
                <p:cNvSpPr>
                  <a:spLocks noChangeShapeType="1"/>
                </p:cNvSpPr>
                <p:nvPr/>
              </p:nvSpPr>
              <p:spPr bwMode="auto">
                <a:xfrm flipV="1">
                  <a:off x="2188" y="1791"/>
                  <a:ext cx="228" cy="216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4" name="Line 472"/>
                <p:cNvSpPr>
                  <a:spLocks noChangeShapeType="1"/>
                </p:cNvSpPr>
                <p:nvPr/>
              </p:nvSpPr>
              <p:spPr bwMode="auto">
                <a:xfrm flipH="1" flipV="1">
                  <a:off x="2818" y="1798"/>
                  <a:ext cx="108" cy="203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5" name="Line 473"/>
                <p:cNvSpPr>
                  <a:spLocks noChangeShapeType="1"/>
                </p:cNvSpPr>
                <p:nvPr/>
              </p:nvSpPr>
              <p:spPr bwMode="auto">
                <a:xfrm flipH="1" flipV="1">
                  <a:off x="3388" y="1784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6" name="Line 474"/>
                <p:cNvSpPr>
                  <a:spLocks noChangeShapeType="1"/>
                </p:cNvSpPr>
                <p:nvPr/>
              </p:nvSpPr>
              <p:spPr bwMode="auto">
                <a:xfrm flipH="1" flipV="1">
                  <a:off x="3706" y="1743"/>
                  <a:ext cx="462" cy="12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7" name="Line 475"/>
                <p:cNvSpPr>
                  <a:spLocks noChangeShapeType="1"/>
                </p:cNvSpPr>
                <p:nvPr/>
              </p:nvSpPr>
              <p:spPr bwMode="auto">
                <a:xfrm flipH="1">
                  <a:off x="3694" y="1540"/>
                  <a:ext cx="648" cy="179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3428" name="Line 476"/>
                <p:cNvSpPr>
                  <a:spLocks noChangeShapeType="1"/>
                </p:cNvSpPr>
                <p:nvPr/>
              </p:nvSpPr>
              <p:spPr bwMode="auto">
                <a:xfrm>
                  <a:off x="1500" y="1101"/>
                  <a:ext cx="582" cy="625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3324" name="Text Box 477"/>
          <p:cNvSpPr txBox="1">
            <a:spLocks noChangeArrowheads="1"/>
          </p:cNvSpPr>
          <p:nvPr/>
        </p:nvSpPr>
        <p:spPr bwMode="auto">
          <a:xfrm>
            <a:off x="6813101" y="2900104"/>
            <a:ext cx="18344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Databases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Information Collection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Remote Storage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Online Games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itchFamily="2" charset="-122"/>
                <a:cs typeface="+mn-cs"/>
              </a:rPr>
              <a:t>Commerce</a:t>
            </a:r>
          </a:p>
        </p:txBody>
      </p:sp>
      <p:pic>
        <p:nvPicPr>
          <p:cNvPr id="1332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12097"/>
            <a:ext cx="13081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48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0" y="3454399"/>
            <a:ext cx="1419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4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30769" r="3391" b="12088"/>
          <a:stretch>
            <a:fillRect/>
          </a:stretch>
        </p:blipFill>
        <p:spPr bwMode="auto">
          <a:xfrm>
            <a:off x="1350500" y="5329238"/>
            <a:ext cx="156573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328" name="Object 483"/>
          <p:cNvGraphicFramePr>
            <a:graphicFrameLocks noChangeAspect="1"/>
          </p:cNvGraphicFramePr>
          <p:nvPr/>
        </p:nvGraphicFramePr>
        <p:xfrm>
          <a:off x="3517707" y="3829382"/>
          <a:ext cx="611174" cy="1270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1" name="Image" r:id="rId11" imgW="2819400" imgH="5867400" progId="Photoshop.Image.5">
                  <p:embed/>
                </p:oleObj>
              </mc:Choice>
              <mc:Fallback>
                <p:oleObj name="Image" r:id="rId11" imgW="2819400" imgH="5867400" progId="Photoshop.Image.5">
                  <p:embed/>
                  <p:pic>
                    <p:nvPicPr>
                      <p:cNvPr id="13328" name="Object 4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707" y="3829382"/>
                        <a:ext cx="611174" cy="1270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9" name="Picture 48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32" y="5064356"/>
            <a:ext cx="91737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 Box 485"/>
          <p:cNvSpPr txBox="1">
            <a:spLocks noChangeArrowheads="1"/>
          </p:cNvSpPr>
          <p:nvPr/>
        </p:nvSpPr>
        <p:spPr bwMode="auto">
          <a:xfrm>
            <a:off x="4037913" y="5906474"/>
            <a:ext cx="1108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18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Robots</a:t>
            </a:r>
          </a:p>
        </p:txBody>
      </p:sp>
      <p:grpSp>
        <p:nvGrpSpPr>
          <p:cNvPr id="13331" name="Group 489"/>
          <p:cNvGrpSpPr/>
          <p:nvPr/>
        </p:nvGrpSpPr>
        <p:grpSpPr bwMode="auto">
          <a:xfrm>
            <a:off x="5110942" y="3696691"/>
            <a:ext cx="1426370" cy="646110"/>
            <a:chOff x="1170" y="3733"/>
            <a:chExt cx="1353" cy="587"/>
          </a:xfrm>
        </p:grpSpPr>
        <p:pic>
          <p:nvPicPr>
            <p:cNvPr id="13346" name="Picture 48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3733"/>
              <a:ext cx="1353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7" name="Text Box 488"/>
            <p:cNvSpPr txBox="1">
              <a:spLocks noChangeArrowheads="1"/>
            </p:cNvSpPr>
            <p:nvPr/>
          </p:nvSpPr>
          <p:spPr bwMode="auto">
            <a:xfrm>
              <a:off x="1587" y="3942"/>
              <a:ext cx="711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rPr>
                <a:t>Routers</a:t>
              </a:r>
            </a:p>
          </p:txBody>
        </p:sp>
      </p:grpSp>
      <p:sp>
        <p:nvSpPr>
          <p:cNvPr id="13332" name="Text Box 490"/>
          <p:cNvSpPr txBox="1">
            <a:spLocks noChangeArrowheads="1"/>
          </p:cNvSpPr>
          <p:nvPr/>
        </p:nvSpPr>
        <p:spPr bwMode="auto">
          <a:xfrm>
            <a:off x="1749028" y="5747543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Cars</a:t>
            </a:r>
          </a:p>
        </p:txBody>
      </p:sp>
      <p:sp>
        <p:nvSpPr>
          <p:cNvPr id="13333" name="Text Box 491"/>
          <p:cNvSpPr txBox="1">
            <a:spLocks noChangeArrowheads="1"/>
          </p:cNvSpPr>
          <p:nvPr/>
        </p:nvSpPr>
        <p:spPr bwMode="auto">
          <a:xfrm>
            <a:off x="250825" y="5175597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Sensor</a:t>
            </a:r>
            <a:br>
              <a:rPr kumimoji="0" lang="en-US" altLang="zh-CN" sz="16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</a:br>
            <a:r>
              <a:rPr kumimoji="0" lang="en-US" altLang="zh-CN" sz="16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Nets</a:t>
            </a:r>
          </a:p>
        </p:txBody>
      </p:sp>
      <p:sp>
        <p:nvSpPr>
          <p:cNvPr id="13334" name="Text Box 492"/>
          <p:cNvSpPr txBox="1">
            <a:spLocks noChangeArrowheads="1"/>
          </p:cNvSpPr>
          <p:nvPr/>
        </p:nvSpPr>
        <p:spPr bwMode="auto">
          <a:xfrm rot="-5400000">
            <a:off x="2017713" y="3903663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Refrigerators</a:t>
            </a:r>
          </a:p>
        </p:txBody>
      </p:sp>
      <p:grpSp>
        <p:nvGrpSpPr>
          <p:cNvPr id="13335" name="Group 494"/>
          <p:cNvGrpSpPr/>
          <p:nvPr/>
        </p:nvGrpSpPr>
        <p:grpSpPr bwMode="auto">
          <a:xfrm>
            <a:off x="3803943" y="2263462"/>
            <a:ext cx="1587500" cy="774767"/>
            <a:chOff x="1474" y="1570"/>
            <a:chExt cx="1225" cy="667"/>
          </a:xfrm>
        </p:grpSpPr>
        <p:pic>
          <p:nvPicPr>
            <p:cNvPr id="13344" name="Picture 32" descr="Untitled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570"/>
              <a:ext cx="1225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5" name="Text Box 17"/>
            <p:cNvSpPr txBox="1">
              <a:spLocks noChangeArrowheads="1"/>
            </p:cNvSpPr>
            <p:nvPr/>
          </p:nvSpPr>
          <p:spPr bwMode="auto">
            <a:xfrm>
              <a:off x="1655" y="1842"/>
              <a:ext cx="8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rPr>
                <a:t>Laptops</a:t>
              </a:r>
            </a:p>
          </p:txBody>
        </p:sp>
      </p:grpSp>
      <p:pic>
        <p:nvPicPr>
          <p:cNvPr id="13336" name="Picture 30" descr="Untitled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06" y="5155512"/>
            <a:ext cx="8572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7" name="Text Box 19"/>
          <p:cNvSpPr txBox="1">
            <a:spLocks noChangeArrowheads="1"/>
          </p:cNvSpPr>
          <p:nvPr/>
        </p:nvSpPr>
        <p:spPr bwMode="auto">
          <a:xfrm>
            <a:off x="2819400" y="6342583"/>
            <a:ext cx="926307" cy="2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Games</a:t>
            </a:r>
          </a:p>
        </p:txBody>
      </p:sp>
      <p:grpSp>
        <p:nvGrpSpPr>
          <p:cNvPr id="13338" name="Group 499"/>
          <p:cNvGrpSpPr/>
          <p:nvPr/>
        </p:nvGrpSpPr>
        <p:grpSpPr bwMode="auto">
          <a:xfrm>
            <a:off x="2532337" y="4119699"/>
            <a:ext cx="984084" cy="812604"/>
            <a:chOff x="1519" y="1344"/>
            <a:chExt cx="794" cy="687"/>
          </a:xfrm>
        </p:grpSpPr>
        <p:pic>
          <p:nvPicPr>
            <p:cNvPr id="13342" name="Picture 29" descr="Untitled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706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3" name="Text Box 26"/>
            <p:cNvSpPr txBox="1">
              <a:spLocks noChangeArrowheads="1"/>
            </p:cNvSpPr>
            <p:nvPr/>
          </p:nvSpPr>
          <p:spPr bwMode="auto">
            <a:xfrm>
              <a:off x="1519" y="1661"/>
              <a:ext cx="7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165" tIns="45583" rIns="91165" bIns="45583" anchor="ctr">
              <a:spAutoFit/>
            </a:bodyPr>
            <a:lstStyle>
              <a:lvl1pPr defTabSz="821055">
                <a:spcBef>
                  <a:spcPct val="20000"/>
                </a:spcBef>
                <a:buFont typeface="Wingdings" panose="05000000000000000000" pitchFamily="2" charset="2"/>
                <a:buChar char="n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1pPr>
              <a:lvl2pPr marL="742950" indent="-285750" defTabSz="821055">
                <a:spcBef>
                  <a:spcPct val="20000"/>
                </a:spcBef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defTabSz="821055">
                <a:spcBef>
                  <a:spcPct val="20000"/>
                </a:spcBef>
                <a:buFont typeface="Gungsuh" panose="02030600000101010101" pitchFamily="18" charset="-127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 defTabSz="821055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黑体" pitchFamily="2" charset="-122"/>
                </a:defRPr>
              </a:lvl4pPr>
              <a:lvl5pPr marL="2057400" indent="-228600" defTabSz="8210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defTabSz="8210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821055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rPr>
                <a:t>Cameras</a:t>
              </a:r>
            </a:p>
          </p:txBody>
        </p:sp>
      </p:grpSp>
      <p:pic>
        <p:nvPicPr>
          <p:cNvPr id="13339" name="Picture 31" descr="Untitled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56" y="2896712"/>
            <a:ext cx="11874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0" name="Text Box 21"/>
          <p:cNvSpPr txBox="1">
            <a:spLocks noChangeArrowheads="1"/>
          </p:cNvSpPr>
          <p:nvPr/>
        </p:nvSpPr>
        <p:spPr bwMode="auto">
          <a:xfrm>
            <a:off x="5348275" y="3186503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B862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Servers</a:t>
            </a:r>
          </a:p>
        </p:txBody>
      </p:sp>
      <p:sp>
        <p:nvSpPr>
          <p:cNvPr id="13341" name="Text Box 15"/>
          <p:cNvSpPr txBox="1">
            <a:spLocks noChangeArrowheads="1"/>
          </p:cNvSpPr>
          <p:nvPr/>
        </p:nvSpPr>
        <p:spPr bwMode="auto">
          <a:xfrm>
            <a:off x="4932363" y="198913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5" tIns="45583" rIns="91165" bIns="45583" anchor="ctr">
            <a:spAutoFit/>
          </a:bodyPr>
          <a:lstStyle>
            <a:lvl1pPr defTabSz="821055"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1pPr>
            <a:lvl2pPr marL="742950" indent="-285750" defTabSz="821055">
              <a:spcBef>
                <a:spcPct val="20000"/>
              </a:spcBef>
              <a:buFont typeface="Wingdings" panose="05000000000000000000" pitchFamily="2" charset="2"/>
              <a:buChar char="l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defTabSz="821055">
              <a:spcBef>
                <a:spcPct val="20000"/>
              </a:spcBef>
              <a:buFont typeface="Gungsuh" panose="02030600000101010101" pitchFamily="18" charset="-127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defTabSz="82105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itchFamily="2" charset="-122"/>
              </a:defRPr>
            </a:lvl4pPr>
            <a:lvl5pPr marL="2057400" indent="-228600" defTabSz="8210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8210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821055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000" b="1" i="0" u="none" strike="noStrike" kern="1200" cap="none" spc="0" normalizeH="0" baseline="-25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Supercomputers</a:t>
            </a:r>
          </a:p>
        </p:txBody>
      </p:sp>
      <p:pic>
        <p:nvPicPr>
          <p:cNvPr id="500" name="Picture 12" descr="https://timgsa.baidu.com/timg?image&amp;quality=80&amp;size=b9999_10000&amp;sec=1535346131758&amp;di=053e1bfd962a977565ac9d6dd0820a85&amp;imgtype=0&amp;src=http%3A%2F%2Fimage.buy.ccb.com%2Fimages%2F24153655%2F1379397465870_4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r="24775"/>
          <a:stretch>
            <a:fillRect/>
          </a:stretch>
        </p:blipFill>
        <p:spPr bwMode="auto">
          <a:xfrm>
            <a:off x="2796245" y="2827744"/>
            <a:ext cx="673749" cy="13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" name="日期占位符 3"/>
          <p:cNvSpPr>
            <a:spLocks noGrp="1"/>
          </p:cNvSpPr>
          <p:nvPr>
            <p:ph type="dt" sz="half" idx="10"/>
          </p:nvPr>
        </p:nvSpPr>
        <p:spPr>
          <a:xfrm>
            <a:off x="179512" y="6537325"/>
            <a:ext cx="2286000" cy="24447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F88401-22E9-4153-B0F5-3C3505E5B3D2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2023/9/7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0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3AA37B-31F2-46EE-90A4-68D9AA6A438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503" name="图片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2" y="4440004"/>
            <a:ext cx="2043190" cy="74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77" name="Picture 65" descr="https://timgsa.baidu.com/timg?image&amp;quality=80&amp;size=b9999_10000&amp;sec=1600664714046&amp;di=c0ee3769a2fa4d3d8fbf0ce845c429d1&amp;imgtype=0&amp;src=http%3A%2F%2Farticle.fd.zol-img.com.cn%2Ft_s501x2000%2Fg5%2FM00%2F0C%2F02%2FChMkJlf57r2ILDSKAAMLjSe7DAwAAWtpQFH-fgAAwul986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99" y="4455060"/>
            <a:ext cx="2780036" cy="19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Today, computer</a:t>
            </a:r>
            <a:r>
              <a:rPr lang="en-US" altLang="zh-CN" dirty="0">
                <a:ea typeface="宋体" pitchFamily="2" charset="-122"/>
              </a:rPr>
              <a:t> is </a:t>
            </a:r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IN</a:t>
            </a:r>
            <a:r>
              <a:rPr lang="en-US" altLang="zh-CN" dirty="0">
                <a:ea typeface="宋体" pitchFamily="2" charset="-122"/>
              </a:rPr>
              <a:t> everything</a:t>
            </a:r>
            <a:r>
              <a:rPr lang="zh-CN" altLang="en-US" dirty="0">
                <a:ea typeface="宋体" pitchFamily="2" charset="-122"/>
              </a:rPr>
              <a:t>！</a:t>
            </a:r>
            <a:endParaRPr lang="en-US" altLang="zh-CN" dirty="0">
              <a:ea typeface="宋体" pitchFamily="2" charset="-122"/>
            </a:endParaRPr>
          </a:p>
        </p:txBody>
      </p:sp>
      <p:sp>
        <p:nvSpPr>
          <p:cNvPr id="43" name="日期占位符 3"/>
          <p:cNvSpPr>
            <a:spLocks noGrp="1"/>
          </p:cNvSpPr>
          <p:nvPr>
            <p:ph type="dt" sz="half" idx="10"/>
          </p:nvPr>
        </p:nvSpPr>
        <p:spPr>
          <a:xfrm>
            <a:off x="179512" y="6537325"/>
            <a:ext cx="2286000" cy="24447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F88401-22E9-4153-B0F5-3C3505E5B3D2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2023/9/7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93296" y="6537325"/>
            <a:ext cx="2743200" cy="24447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3AA37B-31F2-46EE-90A4-68D9AA6A438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47108" name="Picture 4" descr="https://timgsa.baidu.com/timg?image&amp;quality=80&amp;size=b9999_10000&amp;sec=1600664591536&amp;di=23a4d9c64c4a484163cf5b870caf21c3&amp;imgtype=0&amp;src=http%3A%2F%2Fwww.sifytechnologies.com%2Fwp-content%2Fuploads%2F2017%2F04%2Fedge_services_iot_f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988"/>
            <a:ext cx="9144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270"/>
      </p:ext>
    </p:extLst>
  </p:cSld>
  <p:clrMapOvr>
    <a:masterClrMapping/>
  </p:clrMapOvr>
  <p:transition spd="slow" advClick="0" advTm="3000"/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学术交流模板3-中文">
  <a:themeElements>
    <a:clrScheme name="学术交流模板3-中文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学术交流模板3-中文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itchFamily="2" charset="-122"/>
          </a:defRPr>
        </a:defPPr>
      </a:lstStyle>
    </a:lnDef>
  </a:objectDefaults>
  <a:extraClrSchemeLst>
    <a:extraClrScheme>
      <a:clrScheme name="学术交流模板3-中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学术交流模板3-中文">
  <a:themeElements>
    <a:clrScheme name="学术交流模板3-中文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学术交流模板3-中文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itchFamily="2" charset="-122"/>
          </a:defRPr>
        </a:defPPr>
      </a:lstStyle>
    </a:lnDef>
  </a:objectDefaults>
  <a:extraClrSchemeLst>
    <a:extraClrScheme>
      <a:clrScheme name="学术交流模板3-中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学术交流模板3-中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学术交流模板3-中文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766</Words>
  <Application>Microsoft Office PowerPoint</Application>
  <PresentationFormat>全屏显示(4:3)</PresentationFormat>
  <Paragraphs>234</Paragraphs>
  <Slides>42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3" baseType="lpstr">
      <vt:lpstr>Courier</vt:lpstr>
      <vt:lpstr>Gungsuh</vt:lpstr>
      <vt:lpstr>仿宋</vt:lpstr>
      <vt:lpstr>黑体</vt:lpstr>
      <vt:lpstr>华文新魏</vt:lpstr>
      <vt:lpstr>楷体</vt:lpstr>
      <vt:lpstr>Microsoft yahei</vt:lpstr>
      <vt:lpstr>Microsoft yahei</vt:lpstr>
      <vt:lpstr>Arial</vt:lpstr>
      <vt:lpstr>Arial Narrow</vt:lpstr>
      <vt:lpstr>Calibri</vt:lpstr>
      <vt:lpstr>Comic Sans MS</vt:lpstr>
      <vt:lpstr>Corbel</vt:lpstr>
      <vt:lpstr>Tahoma</vt:lpstr>
      <vt:lpstr>Times New Roman</vt:lpstr>
      <vt:lpstr>Wingdings</vt:lpstr>
      <vt:lpstr>Wingdings 3</vt:lpstr>
      <vt:lpstr>1_Office 主题​​</vt:lpstr>
      <vt:lpstr>1_学术交流模板3-中文</vt:lpstr>
      <vt:lpstr>3_学术交流模板3-中文</vt:lpstr>
      <vt:lpstr>Image</vt:lpstr>
      <vt:lpstr>Chapter 1-1   Why Take This Course?</vt:lpstr>
      <vt:lpstr>Outline</vt:lpstr>
      <vt:lpstr>课程主页</vt:lpstr>
      <vt:lpstr>总评规则</vt:lpstr>
      <vt:lpstr>Outline</vt:lpstr>
      <vt:lpstr>Today, computer is IN everything！</vt:lpstr>
      <vt:lpstr>Today, computer is IN everything！</vt:lpstr>
      <vt:lpstr>Today, computer is IN everything！</vt:lpstr>
      <vt:lpstr>Today, computer is IN everything！</vt:lpstr>
      <vt:lpstr>笔记本</vt:lpstr>
      <vt:lpstr>笔记本</vt:lpstr>
      <vt:lpstr>笔记本</vt:lpstr>
      <vt:lpstr>笔记本</vt:lpstr>
      <vt:lpstr>台式机</vt:lpstr>
      <vt:lpstr>台式机</vt:lpstr>
      <vt:lpstr>台式机</vt:lpstr>
      <vt:lpstr>台式机</vt:lpstr>
      <vt:lpstr>手机</vt:lpstr>
      <vt:lpstr>手机</vt:lpstr>
      <vt:lpstr>手机</vt:lpstr>
      <vt:lpstr>智能手环</vt:lpstr>
      <vt:lpstr>智能手环</vt:lpstr>
      <vt:lpstr>无人机</vt:lpstr>
      <vt:lpstr>无人机</vt:lpstr>
      <vt:lpstr>无人机</vt:lpstr>
      <vt:lpstr>蓝牙耳机</vt:lpstr>
      <vt:lpstr>蓝牙耳机</vt:lpstr>
      <vt:lpstr>蓝牙耳机</vt:lpstr>
      <vt:lpstr>无线传感器</vt:lpstr>
      <vt:lpstr>无线传感器</vt:lpstr>
      <vt:lpstr>无线传感器</vt:lpstr>
      <vt:lpstr>洗衣机</vt:lpstr>
      <vt:lpstr>洗衣机</vt:lpstr>
      <vt:lpstr>洗衣机</vt:lpstr>
      <vt:lpstr>所有这些设备的共同点是什么？</vt:lpstr>
      <vt:lpstr>所有这些设备的共同点是什么？</vt:lpstr>
      <vt:lpstr>所有这些设备的共同点是什么？</vt:lpstr>
      <vt:lpstr>Outline</vt:lpstr>
      <vt:lpstr>Why Take This Course?</vt:lpstr>
      <vt:lpstr>Why Take This Course?</vt:lpstr>
      <vt:lpstr>Why Take This Course?</vt:lpstr>
      <vt:lpstr>Why Take This Course?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1-1   Why Take This Course?</dc:title>
  <dc:creator>hanhwt</dc:creator>
  <cp:lastModifiedBy>zhang hui</cp:lastModifiedBy>
  <cp:revision>88</cp:revision>
  <cp:lastPrinted>2021-09-10T00:46:50Z</cp:lastPrinted>
  <dcterms:created xsi:type="dcterms:W3CDTF">2021-09-10T00:46:50Z</dcterms:created>
  <dcterms:modified xsi:type="dcterms:W3CDTF">2023-09-07T01:16:54Z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2052-0.0.0.0</vt:lpwstr>
  </property>
</Properties>
</file>